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_rels/slideLayout12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.xml.rels" ContentType="application/vnd.openxmlformats-package.relationships+xml"/>
  <Override PartName="/ppt/slideLayouts/slideLayout12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4.jpeg" ContentType="image/jpeg"/>
  <Override PartName="/ppt/media/image52.jpeg" ContentType="image/jpeg"/>
  <Override PartName="/ppt/media/image51.jpeg" ContentType="image/jpeg"/>
  <Override PartName="/ppt/media/image50.jpeg" ContentType="image/jpeg"/>
  <Override PartName="/ppt/media/image48.png" ContentType="image/png"/>
  <Override PartName="/ppt/media/image32.png" ContentType="image/png"/>
  <Override PartName="/ppt/media/image47.jpeg" ContentType="image/jpeg"/>
  <Override PartName="/ppt/media/image46.png" ContentType="image/png"/>
  <Override PartName="/ppt/media/image45.png" ContentType="image/png"/>
  <Override PartName="/ppt/media/image44.png" ContentType="image/png"/>
  <Override PartName="/ppt/media/image16.jpeg" ContentType="image/jpeg"/>
  <Override PartName="/ppt/media/image43.png" ContentType="image/png"/>
  <Override PartName="/ppt/media/image42.png" ContentType="image/png"/>
  <Override PartName="/ppt/media/image40.png" ContentType="image/png"/>
  <Override PartName="/ppt/media/image35.png" ContentType="image/png"/>
  <Override PartName="/ppt/media/image15.jpeg" ContentType="image/jpeg"/>
  <Override PartName="/ppt/media/image33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3.jpeg" ContentType="image/jpeg"/>
  <Override PartName="/ppt/media/image31.png" ContentType="image/png"/>
  <Override PartName="/ppt/media/image21.png" ContentType="image/png"/>
  <Override PartName="/ppt/media/image57.jpeg" ContentType="image/jpeg"/>
  <Override PartName="/ppt/media/image14.jpeg" ContentType="image/jpeg"/>
  <Override PartName="/ppt/media/image56.jpeg" ContentType="image/jpeg"/>
  <Override PartName="/ppt/media/image13.png" ContentType="image/png"/>
  <Override PartName="/ppt/media/image19.png" ContentType="image/png"/>
  <Override PartName="/ppt/media/image55.jpeg" ContentType="image/jpeg"/>
  <Override PartName="/ppt/media/image12.jpeg" ContentType="image/jpeg"/>
  <Override PartName="/ppt/media/image28.png" ContentType="image/png"/>
  <Override PartName="/ppt/media/image63.png" ContentType="image/png"/>
  <Override PartName="/ppt/media/image18.jpeg" ContentType="image/jpeg"/>
  <Override PartName="/ppt/media/image11.png" ContentType="image/png"/>
  <Override PartName="/ppt/media/image24.png" ContentType="image/png"/>
  <Override PartName="/ppt/media/image59.png" ContentType="image/png"/>
  <Override PartName="/ppt/media/image9.png" ContentType="image/png"/>
  <Override PartName="/ppt/media/image34.png" ContentType="image/png"/>
  <Override PartName="/ppt/media/image53.jpeg" ContentType="image/jpeg"/>
  <Override PartName="/ppt/media/image10.jpeg" ContentType="image/jpeg"/>
  <Override PartName="/ppt/media/image22.png" ContentType="image/png"/>
  <Override PartName="/ppt/media/image7.png" ContentType="image/png"/>
  <Override PartName="/ppt/media/image41.png" ContentType="image/png"/>
  <Override PartName="/ppt/media/image5.png" ContentType="image/png"/>
  <Override PartName="/ppt/media/image58.png" ContentType="image/png"/>
  <Override PartName="/ppt/media/image6.jpeg" ContentType="image/jpeg"/>
  <Override PartName="/ppt/media/image39.png" ContentType="image/png"/>
  <Override PartName="/ppt/media/image4.png" ContentType="image/png"/>
  <Override PartName="/ppt/media/image38.png" ContentType="image/png"/>
  <Override PartName="/ppt/media/image20.jpeg" ContentType="image/jpeg"/>
  <Override PartName="/ppt/media/image3.png" ContentType="image/png"/>
  <Override PartName="/ppt/media/image37.png" ContentType="image/png"/>
  <Override PartName="/ppt/media/image49.jpeg" ContentType="image/jpeg"/>
  <Override PartName="/ppt/media/image2.png" ContentType="image/png"/>
  <Override PartName="/ppt/media/image17.png" ContentType="image/png"/>
  <Override PartName="/ppt/media/image25.png" ContentType="image/png"/>
  <Override PartName="/ppt/media/image8.jpeg" ContentType="image/jpeg"/>
  <Override PartName="/ppt/media/image36.png" ContentType="image/png"/>
  <Override PartName="/ppt/media/image1.png" ContentType="image/png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</p:sldIdLst>
  <p:sldSz cx="10077450" cy="5668962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 type="body"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 type="body"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 type="body"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22396FDB-F755-4B55-9446-470050148F1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07640" y="72000"/>
            <a:ext cx="2158560" cy="4100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15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3469320"/>
            <a:ext cx="10075680" cy="2198520"/>
          </a:xfrm>
          <a:prstGeom prst="rect">
            <a:avLst/>
          </a:prstGeom>
          <a:ln>
            <a:noFill/>
          </a:ln>
        </p:spPr>
      </p:pic>
      <p:pic>
        <p:nvPicPr>
          <p:cNvPr id="382" name="Picture 7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404920" y="275400"/>
            <a:ext cx="1448640" cy="262080"/>
          </a:xfrm>
          <a:prstGeom prst="rect">
            <a:avLst/>
          </a:prstGeom>
          <a:ln>
            <a:noFill/>
          </a:ln>
        </p:spPr>
      </p:pic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850" spc="-1" strike="noStrike">
                <a:latin typeface="Arial"/>
              </a:rPr>
              <a:t>Click to edit the title text format</a:t>
            </a:r>
            <a:endParaRPr b="0" lang="en-US" sz="485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30" spc="-1" strike="noStrike">
                <a:latin typeface="Arial"/>
              </a:rPr>
              <a:t>Click to edit the outline text format</a:t>
            </a:r>
            <a:endParaRPr b="0" lang="en-US" sz="3530" spc="-1" strike="noStrike"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80" spc="-1" strike="noStrike">
                <a:latin typeface="Arial"/>
              </a:rPr>
              <a:t>Second Outline Level</a:t>
            </a:r>
            <a:endParaRPr b="0" lang="en-US" sz="3080" spc="-1" strike="noStrike"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Third Outline Level</a:t>
            </a:r>
            <a:endParaRPr b="0" lang="en-US" sz="2640" spc="-1" strike="noStrike"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10" spc="-1" strike="noStrike">
                <a:latin typeface="Arial"/>
              </a:rPr>
              <a:t>Fourth Outline Level</a:t>
            </a:r>
            <a:endParaRPr b="0" lang="en-US" sz="2210" spc="-1" strike="noStrike"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latin typeface="Arial"/>
              </a:rPr>
              <a:t>Fifth Outline Level</a:t>
            </a:r>
            <a:endParaRPr b="0" lang="en-US" sz="2210" spc="-1" strike="noStrike"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latin typeface="Arial"/>
              </a:rPr>
              <a:t>Sixth Outline Level</a:t>
            </a:r>
            <a:endParaRPr b="0" lang="en-US" sz="2210" spc="-1" strike="noStrike"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latin typeface="Arial"/>
              </a:rPr>
              <a:t>Seventh Outline Level</a:t>
            </a:r>
            <a:endParaRPr b="0" lang="en-US" sz="221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8332F869-4D3A-4439-B3F0-BE5CD0F11E4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TextShape 6"/>
          <p:cNvSpPr txBox="1"/>
          <p:nvPr/>
        </p:nvSpPr>
        <p:spPr>
          <a:xfrm>
            <a:off x="503640" y="516492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TextShape 7"/>
          <p:cNvSpPr txBox="1"/>
          <p:nvPr/>
        </p:nvSpPr>
        <p:spPr>
          <a:xfrm>
            <a:off x="3445920" y="516492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9" name="TextShape 8"/>
          <p:cNvSpPr txBox="1"/>
          <p:nvPr/>
        </p:nvSpPr>
        <p:spPr>
          <a:xfrm>
            <a:off x="7224840" y="516492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/>
            <a:fld id="{A1FA37CE-86DC-4897-B39C-13A8F2F574E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0" name="CustomShape 9"/>
          <p:cNvSpPr/>
          <p:nvPr/>
        </p:nvSpPr>
        <p:spPr>
          <a:xfrm>
            <a:off x="0" y="4335120"/>
            <a:ext cx="10076760" cy="13348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666666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-9000" y="4316760"/>
            <a:ext cx="10095120" cy="101484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07280" y="72000"/>
            <a:ext cx="2158560" cy="41004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8995320" y="91440"/>
            <a:ext cx="972360" cy="357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B3F23BC4-86D6-4CB3-A9C0-A2D85155768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0076400" cy="53712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2" name="Group 2"/>
          <p:cNvGrpSpPr/>
          <p:nvPr/>
        </p:nvGrpSpPr>
        <p:grpSpPr>
          <a:xfrm>
            <a:off x="915120" y="1313280"/>
            <a:ext cx="821160" cy="50040"/>
            <a:chOff x="915120" y="1313280"/>
            <a:chExt cx="821160" cy="50040"/>
          </a:xfrm>
        </p:grpSpPr>
        <p:sp>
          <p:nvSpPr>
            <p:cNvPr id="133" name="CustomShape 3"/>
            <p:cNvSpPr/>
            <p:nvPr/>
          </p:nvSpPr>
          <p:spPr>
            <a:xfrm rot="16200000">
              <a:off x="1505880" y="1132920"/>
              <a:ext cx="50040" cy="410400"/>
            </a:xfrm>
            <a:prstGeom prst="rect">
              <a:avLst/>
            </a:prstGeom>
            <a:solidFill>
              <a:srgbClr val="eb56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4"/>
            <p:cNvSpPr/>
            <p:nvPr/>
          </p:nvSpPr>
          <p:spPr>
            <a:xfrm rot="16200000">
              <a:off x="1096920" y="1131480"/>
              <a:ext cx="50040" cy="41364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5" name="PlaceHolder 5"/>
          <p:cNvSpPr>
            <a:spLocks noGrp="1"/>
          </p:cNvSpPr>
          <p:nvPr>
            <p:ph type="title"/>
          </p:nvPr>
        </p:nvSpPr>
        <p:spPr>
          <a:xfrm>
            <a:off x="803520" y="1453320"/>
            <a:ext cx="8472960" cy="589680"/>
          </a:xfrm>
          <a:prstGeom prst="rect">
            <a:avLst/>
          </a:prstGeom>
        </p:spPr>
        <p:txBody>
          <a:bodyPr tIns="91440" bIns="91440"/>
          <a:p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803520" y="2291400"/>
            <a:ext cx="8472960" cy="2491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2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sldNum"/>
          </p:nvPr>
        </p:nvSpPr>
        <p:spPr>
          <a:xfrm>
            <a:off x="9406800" y="5235120"/>
            <a:ext cx="604080" cy="433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BC68EAF-14E5-4A8D-BEF4-4278DC4A42B1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5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3469320"/>
            <a:ext cx="10076400" cy="2199600"/>
          </a:xfrm>
          <a:prstGeom prst="rect">
            <a:avLst/>
          </a:prstGeom>
          <a:ln>
            <a:noFill/>
          </a:ln>
        </p:spPr>
      </p:pic>
      <p:pic>
        <p:nvPicPr>
          <p:cNvPr id="175" name="Picture 7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404920" y="275400"/>
            <a:ext cx="1449360" cy="262800"/>
          </a:xfrm>
          <a:prstGeom prst="rect">
            <a:avLst/>
          </a:prstGeom>
          <a:ln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3640" y="144720"/>
            <a:ext cx="7855200" cy="5047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3640" y="770400"/>
            <a:ext cx="9068760" cy="4395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Click to edit Master text styles</a:t>
            </a:r>
            <a:endParaRPr b="0" lang="en-US" sz="2000" spc="-1" strike="noStrike">
              <a:solidFill>
                <a:srgbClr val="747678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Second level</a:t>
            </a:r>
            <a:endParaRPr b="0" lang="en-US" sz="1800" spc="-1" strike="noStrike">
              <a:solidFill>
                <a:srgbClr val="747678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Third level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Fourth level</a:t>
            </a:r>
            <a:endParaRPr b="0" lang="en-US" sz="1200" spc="-1" strike="noStrike">
              <a:solidFill>
                <a:srgbClr val="747678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Fifth level</a:t>
            </a:r>
            <a:endParaRPr b="0" lang="en-US" sz="1000" spc="-1" strike="noStrike">
              <a:solidFill>
                <a:srgbClr val="747678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/>
          </p:nvPr>
        </p:nvSpPr>
        <p:spPr>
          <a:xfrm>
            <a:off x="7221240" y="5254200"/>
            <a:ext cx="2350800" cy="301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0014D77-A0D1-46B0-B3B7-2E6B7178FB24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5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3469320"/>
            <a:ext cx="10076400" cy="2199600"/>
          </a:xfrm>
          <a:prstGeom prst="rect">
            <a:avLst/>
          </a:prstGeom>
          <a:ln>
            <a:noFill/>
          </a:ln>
        </p:spPr>
      </p:pic>
      <p:pic>
        <p:nvPicPr>
          <p:cNvPr id="216" name="Picture 7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404920" y="275400"/>
            <a:ext cx="1449360" cy="262800"/>
          </a:xfrm>
          <a:prstGeom prst="rect">
            <a:avLst/>
          </a:prstGeom>
          <a:ln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3640" y="144720"/>
            <a:ext cx="7855200" cy="5047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3640" y="770400"/>
            <a:ext cx="9068760" cy="4395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Click to edit Master text styles</a:t>
            </a:r>
            <a:endParaRPr b="0" lang="en-US" sz="2000" spc="-1" strike="noStrike">
              <a:solidFill>
                <a:srgbClr val="747678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Second level</a:t>
            </a:r>
            <a:endParaRPr b="0" lang="en-US" sz="1800" spc="-1" strike="noStrike">
              <a:solidFill>
                <a:srgbClr val="747678"/>
              </a:solidFill>
              <a:latin typeface="Calibri"/>
            </a:endParaRPr>
          </a:p>
          <a:p>
            <a:pPr lvl="2" marL="1296000" indent="-2880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Third level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lvl="3" marL="1728000" indent="-21600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Fourth level</a:t>
            </a:r>
            <a:endParaRPr b="0" lang="en-US" sz="1200" spc="-1" strike="noStrike">
              <a:solidFill>
                <a:srgbClr val="747678"/>
              </a:solidFill>
              <a:latin typeface="Calibri"/>
            </a:endParaRPr>
          </a:p>
          <a:p>
            <a:pPr lvl="4" marL="2160000" indent="-2160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Fifth level</a:t>
            </a:r>
            <a:endParaRPr b="0" lang="en-US" sz="1000" spc="-1" strike="noStrike">
              <a:solidFill>
                <a:srgbClr val="747678"/>
              </a:solidFill>
              <a:latin typeface="Calibri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/>
          </p:nvPr>
        </p:nvSpPr>
        <p:spPr>
          <a:xfrm>
            <a:off x="7221240" y="5254200"/>
            <a:ext cx="2350800" cy="301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DB95773-A9BF-4AE7-9046-D16C37597946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15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3469320"/>
            <a:ext cx="10076400" cy="2199600"/>
          </a:xfrm>
          <a:prstGeom prst="rect">
            <a:avLst/>
          </a:prstGeom>
          <a:ln>
            <a:noFill/>
          </a:ln>
        </p:spPr>
      </p:pic>
      <p:pic>
        <p:nvPicPr>
          <p:cNvPr id="257" name="Picture 7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404920" y="275400"/>
            <a:ext cx="1449360" cy="262800"/>
          </a:xfrm>
          <a:prstGeom prst="rect">
            <a:avLst/>
          </a:prstGeom>
          <a:ln>
            <a:noFill/>
          </a:ln>
        </p:spPr>
      </p:pic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348120"/>
            <a:ext cx="7899840" cy="5047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ldNum"/>
          </p:nvPr>
        </p:nvSpPr>
        <p:spPr>
          <a:xfrm>
            <a:off x="7221240" y="5254200"/>
            <a:ext cx="2350800" cy="301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BF4B5D4-C244-4B0C-B9CD-69AFF5CA346C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747678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747678"/>
                </a:solidFill>
                <a:latin typeface="Calibri"/>
              </a:rPr>
              <a:t>Third Outline Level</a:t>
            </a:r>
            <a:endParaRPr b="0" lang="en-US" sz="1200" spc="-1" strike="noStrike">
              <a:solidFill>
                <a:srgbClr val="747678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00" spc="-1" strike="noStrike">
                <a:solidFill>
                  <a:srgbClr val="747678"/>
                </a:solidFill>
                <a:latin typeface="Calibri"/>
              </a:rPr>
              <a:t>Fourth Outline Level</a:t>
            </a:r>
            <a:endParaRPr b="0" lang="en-US" sz="1000" spc="-1" strike="noStrike">
              <a:solidFill>
                <a:srgbClr val="747678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747678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747678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747678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15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3469320"/>
            <a:ext cx="10075680" cy="2198520"/>
          </a:xfrm>
          <a:prstGeom prst="rect">
            <a:avLst/>
          </a:prstGeom>
          <a:ln>
            <a:noFill/>
          </a:ln>
        </p:spPr>
      </p:pic>
      <p:pic>
        <p:nvPicPr>
          <p:cNvPr id="298" name="Picture 7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404920" y="275400"/>
            <a:ext cx="1448640" cy="262080"/>
          </a:xfrm>
          <a:prstGeom prst="rect">
            <a:avLst/>
          </a:prstGeom>
          <a:ln>
            <a:noFill/>
          </a:ln>
        </p:spPr>
      </p:pic>
      <p:pic>
        <p:nvPicPr>
          <p:cNvPr id="299" name="Picture 8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4578120" y="649080"/>
            <a:ext cx="5121720" cy="5122440"/>
          </a:xfrm>
          <a:prstGeom prst="rect">
            <a:avLst/>
          </a:prstGeom>
          <a:ln>
            <a:noFill/>
          </a:ln>
        </p:spPr>
      </p:pic>
      <p:pic>
        <p:nvPicPr>
          <p:cNvPr id="300" name="Picture 3" descr=""/>
          <p:cNvPicPr/>
          <p:nvPr/>
        </p:nvPicPr>
        <p:blipFill>
          <a:blip r:embed="rId5">
            <a:alphaModFix amt="50000"/>
          </a:blip>
          <a:srcRect l="0" t="0" r="0" b="40349"/>
          <a:stretch/>
        </p:blipFill>
        <p:spPr>
          <a:xfrm>
            <a:off x="414720" y="215280"/>
            <a:ext cx="1616400" cy="432360"/>
          </a:xfrm>
          <a:prstGeom prst="rect">
            <a:avLst/>
          </a:prstGeom>
          <a:ln>
            <a:noFill/>
          </a:ln>
        </p:spPr>
      </p:pic>
      <p:pic>
        <p:nvPicPr>
          <p:cNvPr id="301" name="Picture 9" descr=""/>
          <p:cNvPicPr/>
          <p:nvPr/>
        </p:nvPicPr>
        <p:blipFill>
          <a:blip r:embed="rId6">
            <a:alphaModFix amt="50000"/>
          </a:blip>
          <a:srcRect l="0" t="0" r="0" b="50000"/>
          <a:stretch/>
        </p:blipFill>
        <p:spPr>
          <a:xfrm>
            <a:off x="2854080" y="228240"/>
            <a:ext cx="2073240" cy="459000"/>
          </a:xfrm>
          <a:prstGeom prst="rect">
            <a:avLst/>
          </a:prstGeom>
          <a:ln>
            <a:noFill/>
          </a:ln>
        </p:spPr>
      </p:pic>
      <p:pic>
        <p:nvPicPr>
          <p:cNvPr id="302" name="Picture 10" descr=""/>
          <p:cNvPicPr/>
          <p:nvPr/>
        </p:nvPicPr>
        <p:blipFill>
          <a:blip r:embed="rId7">
            <a:alphaModFix amt="50000"/>
          </a:blip>
          <a:stretch/>
        </p:blipFill>
        <p:spPr>
          <a:xfrm>
            <a:off x="5661360" y="280440"/>
            <a:ext cx="2090520" cy="275040"/>
          </a:xfrm>
          <a:prstGeom prst="rect">
            <a:avLst/>
          </a:prstGeom>
          <a:ln>
            <a:noFill/>
          </a:ln>
        </p:spPr>
      </p:pic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850" spc="-1" strike="noStrike">
                <a:latin typeface="Arial"/>
              </a:rPr>
              <a:t>Click to edit the title text format</a:t>
            </a:r>
            <a:endParaRPr b="0" lang="en-US" sz="485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40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30" spc="-1" strike="noStrike">
                <a:latin typeface="Arial"/>
              </a:rPr>
              <a:t>Click to edit the outline text format</a:t>
            </a:r>
            <a:endParaRPr b="0" lang="en-US" sz="3530" spc="-1" strike="noStrike"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80" spc="-1" strike="noStrike">
                <a:latin typeface="Arial"/>
              </a:rPr>
              <a:t>Second Outline Level</a:t>
            </a:r>
            <a:endParaRPr b="0" lang="en-US" sz="3080" spc="-1" strike="noStrike"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Third Outline Level</a:t>
            </a:r>
            <a:endParaRPr b="0" lang="en-US" sz="2640" spc="-1" strike="noStrike"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10" spc="-1" strike="noStrike">
                <a:latin typeface="Arial"/>
              </a:rPr>
              <a:t>Fourth Outline Level</a:t>
            </a:r>
            <a:endParaRPr b="0" lang="en-US" sz="2210" spc="-1" strike="noStrike"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latin typeface="Arial"/>
              </a:rPr>
              <a:t>Fifth Outline Level</a:t>
            </a:r>
            <a:endParaRPr b="0" lang="en-US" sz="2210" spc="-1" strike="noStrike"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latin typeface="Arial"/>
              </a:rPr>
              <a:t>Sixth Outline Level</a:t>
            </a:r>
            <a:endParaRPr b="0" lang="en-US" sz="2210" spc="-1" strike="noStrike"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latin typeface="Arial"/>
              </a:rPr>
              <a:t>Seventh Outline Level</a:t>
            </a:r>
            <a:endParaRPr b="0" lang="en-US" sz="221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15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3469320"/>
            <a:ext cx="10075680" cy="2198520"/>
          </a:xfrm>
          <a:prstGeom prst="rect">
            <a:avLst/>
          </a:prstGeom>
          <a:ln>
            <a:noFill/>
          </a:ln>
        </p:spPr>
      </p:pic>
      <p:pic>
        <p:nvPicPr>
          <p:cNvPr id="342" name="Picture 7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404920" y="275400"/>
            <a:ext cx="1448640" cy="262080"/>
          </a:xfrm>
          <a:prstGeom prst="rect">
            <a:avLst/>
          </a:prstGeom>
          <a:ln>
            <a:noFill/>
          </a:ln>
        </p:spPr>
      </p:pic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7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850" spc="-1" strike="noStrike">
                <a:latin typeface="Arial"/>
              </a:rPr>
              <a:t>Click to edit the title text format</a:t>
            </a:r>
            <a:endParaRPr b="0" lang="en-US" sz="485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30" spc="-1" strike="noStrike">
                <a:latin typeface="Arial"/>
              </a:rPr>
              <a:t>Click to edit the outline text format</a:t>
            </a:r>
            <a:endParaRPr b="0" lang="en-US" sz="3530" spc="-1" strike="noStrike"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80" spc="-1" strike="noStrike">
                <a:latin typeface="Arial"/>
              </a:rPr>
              <a:t>Second Outline Level</a:t>
            </a:r>
            <a:endParaRPr b="0" lang="en-US" sz="3080" spc="-1" strike="noStrike"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Third Outline Level</a:t>
            </a:r>
            <a:endParaRPr b="0" lang="en-US" sz="2640" spc="-1" strike="noStrike"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10" spc="-1" strike="noStrike">
                <a:latin typeface="Arial"/>
              </a:rPr>
              <a:t>Fourth Outline Level</a:t>
            </a:r>
            <a:endParaRPr b="0" lang="en-US" sz="2210" spc="-1" strike="noStrike"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latin typeface="Arial"/>
              </a:rPr>
              <a:t>Fifth Outline Level</a:t>
            </a:r>
            <a:endParaRPr b="0" lang="en-US" sz="2210" spc="-1" strike="noStrike"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latin typeface="Arial"/>
              </a:rPr>
              <a:t>Sixth Outline Level</a:t>
            </a:r>
            <a:endParaRPr b="0" lang="en-US" sz="2210" spc="-1" strike="noStrike"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latin typeface="Arial"/>
              </a:rPr>
              <a:t>Seventh Outline Level</a:t>
            </a:r>
            <a:endParaRPr b="0" lang="en-US" sz="221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jpeg"/><Relationship Id="rId8" Type="http://schemas.openxmlformats.org/officeDocument/2006/relationships/image" Target="../media/image54.jpeg"/><Relationship Id="rId9" Type="http://schemas.openxmlformats.org/officeDocument/2006/relationships/image" Target="../media/image55.jpeg"/><Relationship Id="rId10" Type="http://schemas.openxmlformats.org/officeDocument/2006/relationships/image" Target="../media/image56.jpeg"/><Relationship Id="rId11" Type="http://schemas.openxmlformats.org/officeDocument/2006/relationships/image" Target="../media/image57.jpe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slideLayout" Target="../slideLayouts/slideLayout7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9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1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BeagleDust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496440" y="329040"/>
            <a:ext cx="7899120" cy="585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The Ask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7221240" y="525420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C17885C-9139-4937-9DFF-F9BEA69A472E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503640" y="1002960"/>
            <a:ext cx="9068040" cy="42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Marketing Support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How can TI drive market awareness – what does TI need from BB.org to do this?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Software and Hardware Development 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Design support and consultancy for discrete implementation of CC13xx</a:t>
            </a:r>
            <a:endParaRPr b="0" lang="en-US" sz="18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32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16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Required to achieve pricing targets</a:t>
            </a:r>
            <a:endParaRPr b="0" lang="en-US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Split cost of 6 months firmware development, ~$150k 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Pricing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Target BOM cost is $3 to achieve a MSRP of &lt;$10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504000" y="348120"/>
            <a:ext cx="789912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Appendix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7221240" y="525420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7E39378-D580-4189-AFFA-40770CC61C07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503640" y="144720"/>
            <a:ext cx="785448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Example: flood mitigation system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7221240" y="525420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0965467-379B-4E40-8AC7-91D11E6066E0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877680" y="1389240"/>
            <a:ext cx="670680" cy="5713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Beagle Dust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6921720" y="2107080"/>
            <a:ext cx="1037160" cy="89208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7" name="CustomShape 5"/>
          <p:cNvSpPr/>
          <p:nvPr/>
        </p:nvSpPr>
        <p:spPr>
          <a:xfrm>
            <a:off x="6931800" y="2038320"/>
            <a:ext cx="975960" cy="64800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8" name="CustomShape 6"/>
          <p:cNvSpPr/>
          <p:nvPr/>
        </p:nvSpPr>
        <p:spPr>
          <a:xfrm>
            <a:off x="6920280" y="1249560"/>
            <a:ext cx="3220200" cy="70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BeagleBoard SBC with Connectivity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Line 7"/>
          <p:cNvSpPr/>
          <p:nvPr/>
        </p:nvSpPr>
        <p:spPr>
          <a:xfrm>
            <a:off x="8120160" y="2553480"/>
            <a:ext cx="595440" cy="360"/>
          </a:xfrm>
          <a:prstGeom prst="line">
            <a:avLst/>
          </a:prstGeom>
          <a:ln cap="rnd" w="25560">
            <a:solidFill>
              <a:srgbClr val="4f81bd"/>
            </a:solidFill>
            <a:custDash>
              <a:ds d="3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8"/>
          <p:cNvSpPr/>
          <p:nvPr/>
        </p:nvSpPr>
        <p:spPr>
          <a:xfrm>
            <a:off x="8778960" y="2553840"/>
            <a:ext cx="174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21" name="CustomShape 9"/>
          <p:cNvSpPr/>
          <p:nvPr/>
        </p:nvSpPr>
        <p:spPr>
          <a:xfrm>
            <a:off x="9034560" y="2299320"/>
            <a:ext cx="8013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Internet/ Cloud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2" name="Line 10"/>
          <p:cNvSpPr/>
          <p:nvPr/>
        </p:nvSpPr>
        <p:spPr>
          <a:xfrm>
            <a:off x="1213560" y="1962000"/>
            <a:ext cx="360" cy="40068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1"/>
          <p:cNvSpPr/>
          <p:nvPr/>
        </p:nvSpPr>
        <p:spPr>
          <a:xfrm>
            <a:off x="877680" y="2363040"/>
            <a:ext cx="670680" cy="4442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Water level sensor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24" name="CustomShape 12"/>
          <p:cNvSpPr/>
          <p:nvPr/>
        </p:nvSpPr>
        <p:spPr>
          <a:xfrm>
            <a:off x="6595920" y="900720"/>
            <a:ext cx="3319560" cy="3305160"/>
          </a:xfrm>
          <a:prstGeom prst="rect">
            <a:avLst/>
          </a:prstGeom>
          <a:noFill/>
          <a:ln cap="rnd" w="9360">
            <a:solidFill>
              <a:srgbClr val="4a7ebb"/>
            </a:solidFill>
            <a:custDash>
              <a:ds d="100000" sp="100000"/>
            </a:custDash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25" name="CustomShape 13"/>
          <p:cNvSpPr/>
          <p:nvPr/>
        </p:nvSpPr>
        <p:spPr>
          <a:xfrm>
            <a:off x="6866280" y="4199040"/>
            <a:ext cx="290736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Control room, office 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enclosure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6" name="CustomShape 14"/>
          <p:cNvSpPr/>
          <p:nvPr/>
        </p:nvSpPr>
        <p:spPr>
          <a:xfrm>
            <a:off x="3121920" y="3756240"/>
            <a:ext cx="670680" cy="5713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Beagle Dust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7" name="Line 15"/>
          <p:cNvSpPr/>
          <p:nvPr/>
        </p:nvSpPr>
        <p:spPr>
          <a:xfrm>
            <a:off x="3457800" y="4290840"/>
            <a:ext cx="360" cy="40068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6"/>
          <p:cNvSpPr/>
          <p:nvPr/>
        </p:nvSpPr>
        <p:spPr>
          <a:xfrm>
            <a:off x="3121920" y="4691160"/>
            <a:ext cx="769680" cy="56160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Emergency Pump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29" name="CustomShape 17"/>
          <p:cNvSpPr/>
          <p:nvPr/>
        </p:nvSpPr>
        <p:spPr>
          <a:xfrm>
            <a:off x="877680" y="3538800"/>
            <a:ext cx="670680" cy="5713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Beagle Dust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0" name="Line 18"/>
          <p:cNvSpPr/>
          <p:nvPr/>
        </p:nvSpPr>
        <p:spPr>
          <a:xfrm>
            <a:off x="1213560" y="4111560"/>
            <a:ext cx="360" cy="40068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9"/>
          <p:cNvSpPr/>
          <p:nvPr/>
        </p:nvSpPr>
        <p:spPr>
          <a:xfrm>
            <a:off x="877680" y="4512240"/>
            <a:ext cx="670680" cy="4442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Overflow/ Sluice Gate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32" name="CustomShape 20"/>
          <p:cNvSpPr/>
          <p:nvPr/>
        </p:nvSpPr>
        <p:spPr>
          <a:xfrm>
            <a:off x="1633680" y="1675800"/>
            <a:ext cx="4961160" cy="62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3" name="CustomShape 21"/>
          <p:cNvSpPr/>
          <p:nvPr/>
        </p:nvSpPr>
        <p:spPr>
          <a:xfrm flipV="1">
            <a:off x="1633680" y="1720440"/>
            <a:ext cx="4961160" cy="95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4" name="CustomShape 22"/>
          <p:cNvSpPr/>
          <p:nvPr/>
        </p:nvSpPr>
        <p:spPr>
          <a:xfrm flipV="1">
            <a:off x="3893400" y="2060640"/>
            <a:ext cx="2702160" cy="93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5" name="CustomShape 23"/>
          <p:cNvSpPr/>
          <p:nvPr/>
        </p:nvSpPr>
        <p:spPr>
          <a:xfrm>
            <a:off x="3893400" y="1399320"/>
            <a:ext cx="114372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0.5Km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6" name="CustomShape 24"/>
          <p:cNvSpPr/>
          <p:nvPr/>
        </p:nvSpPr>
        <p:spPr>
          <a:xfrm>
            <a:off x="3358800" y="2682000"/>
            <a:ext cx="114372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1Km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7" name="CustomShape 25"/>
          <p:cNvSpPr/>
          <p:nvPr/>
        </p:nvSpPr>
        <p:spPr>
          <a:xfrm>
            <a:off x="4809240" y="3704400"/>
            <a:ext cx="114372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0.3Km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7381080" y="2806920"/>
            <a:ext cx="524520" cy="65736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MCU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503640" y="144720"/>
            <a:ext cx="785448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Software Proposition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408960" y="752040"/>
            <a:ext cx="9068040" cy="11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Greybus: automatic provisioning for I2C, SPI, and GPIO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1" name="CustomShape 4"/>
          <p:cNvSpPr/>
          <p:nvPr/>
        </p:nvSpPr>
        <p:spPr>
          <a:xfrm>
            <a:off x="7221240" y="525420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D9FACC4-5A03-4E7F-89D7-365179FF7A4B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42" name="CustomShape 5"/>
          <p:cNvSpPr/>
          <p:nvPr/>
        </p:nvSpPr>
        <p:spPr>
          <a:xfrm>
            <a:off x="3627360" y="2457720"/>
            <a:ext cx="699840" cy="13687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SOC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3" name="CustomShape 6"/>
          <p:cNvSpPr/>
          <p:nvPr/>
        </p:nvSpPr>
        <p:spPr>
          <a:xfrm>
            <a:off x="4328640" y="2671200"/>
            <a:ext cx="66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4" name="CustomShape 7"/>
          <p:cNvSpPr/>
          <p:nvPr/>
        </p:nvSpPr>
        <p:spPr>
          <a:xfrm>
            <a:off x="4328640" y="3193920"/>
            <a:ext cx="66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5" name="CustomShape 8"/>
          <p:cNvSpPr/>
          <p:nvPr/>
        </p:nvSpPr>
        <p:spPr>
          <a:xfrm>
            <a:off x="4328640" y="3702600"/>
            <a:ext cx="66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6" name="CustomShape 9"/>
          <p:cNvSpPr/>
          <p:nvPr/>
        </p:nvSpPr>
        <p:spPr>
          <a:xfrm>
            <a:off x="4411080" y="2381760"/>
            <a:ext cx="43884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I2C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7" name="CustomShape 10"/>
          <p:cNvSpPr/>
          <p:nvPr/>
        </p:nvSpPr>
        <p:spPr>
          <a:xfrm>
            <a:off x="4402080" y="2917440"/>
            <a:ext cx="44748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SPI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8" name="CustomShape 11"/>
          <p:cNvSpPr/>
          <p:nvPr/>
        </p:nvSpPr>
        <p:spPr>
          <a:xfrm>
            <a:off x="4344840" y="3402360"/>
            <a:ext cx="5868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GPIO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9" name="CustomShape 12"/>
          <p:cNvSpPr/>
          <p:nvPr/>
        </p:nvSpPr>
        <p:spPr>
          <a:xfrm>
            <a:off x="5004720" y="2457720"/>
            <a:ext cx="718920" cy="13687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Peripheral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50" name="CustomShape 13"/>
          <p:cNvSpPr/>
          <p:nvPr/>
        </p:nvSpPr>
        <p:spPr>
          <a:xfrm>
            <a:off x="581400" y="1303200"/>
            <a:ext cx="256176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USB in Linux Today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1" name="CustomShape 14"/>
          <p:cNvSpPr/>
          <p:nvPr/>
        </p:nvSpPr>
        <p:spPr>
          <a:xfrm>
            <a:off x="6108480" y="2456280"/>
            <a:ext cx="719280" cy="13687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SOC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2" name="CustomShape 15"/>
          <p:cNvSpPr/>
          <p:nvPr/>
        </p:nvSpPr>
        <p:spPr>
          <a:xfrm flipV="1">
            <a:off x="6829200" y="3155400"/>
            <a:ext cx="49536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3" name="CustomShape 16"/>
          <p:cNvSpPr/>
          <p:nvPr/>
        </p:nvSpPr>
        <p:spPr>
          <a:xfrm>
            <a:off x="6814440" y="2907360"/>
            <a:ext cx="61524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UART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4" name="CustomShape 17"/>
          <p:cNvSpPr/>
          <p:nvPr/>
        </p:nvSpPr>
        <p:spPr>
          <a:xfrm flipV="1">
            <a:off x="8564760" y="2540160"/>
            <a:ext cx="665640" cy="12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5" name="CustomShape 18"/>
          <p:cNvSpPr/>
          <p:nvPr/>
        </p:nvSpPr>
        <p:spPr>
          <a:xfrm>
            <a:off x="8550000" y="3171960"/>
            <a:ext cx="66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6" name="CustomShape 19"/>
          <p:cNvSpPr/>
          <p:nvPr/>
        </p:nvSpPr>
        <p:spPr>
          <a:xfrm>
            <a:off x="8544240" y="3470760"/>
            <a:ext cx="671400" cy="20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7" name="CustomShape 20"/>
          <p:cNvSpPr/>
          <p:nvPr/>
        </p:nvSpPr>
        <p:spPr>
          <a:xfrm>
            <a:off x="8605080" y="2441880"/>
            <a:ext cx="43884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I2C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8" name="CustomShape 21"/>
          <p:cNvSpPr/>
          <p:nvPr/>
        </p:nvSpPr>
        <p:spPr>
          <a:xfrm>
            <a:off x="8623800" y="2895480"/>
            <a:ext cx="44748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SPI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9" name="CustomShape 22"/>
          <p:cNvSpPr/>
          <p:nvPr/>
        </p:nvSpPr>
        <p:spPr>
          <a:xfrm>
            <a:off x="8476920" y="3580920"/>
            <a:ext cx="5868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GPIO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0" name="CustomShape 23"/>
          <p:cNvSpPr/>
          <p:nvPr/>
        </p:nvSpPr>
        <p:spPr>
          <a:xfrm>
            <a:off x="9241200" y="2467440"/>
            <a:ext cx="681480" cy="13687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Peripheral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61" name="CustomShape 24"/>
          <p:cNvSpPr/>
          <p:nvPr/>
        </p:nvSpPr>
        <p:spPr>
          <a:xfrm>
            <a:off x="3705480" y="1305720"/>
            <a:ext cx="208656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Before Greybus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2" name="CustomShape 25"/>
          <p:cNvSpPr/>
          <p:nvPr/>
        </p:nvSpPr>
        <p:spPr>
          <a:xfrm>
            <a:off x="7202880" y="1313280"/>
            <a:ext cx="183456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With Greybus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3" name="CustomShape 26"/>
          <p:cNvSpPr/>
          <p:nvPr/>
        </p:nvSpPr>
        <p:spPr>
          <a:xfrm>
            <a:off x="1271520" y="2350080"/>
            <a:ext cx="66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4" name="CustomShape 27"/>
          <p:cNvSpPr/>
          <p:nvPr/>
        </p:nvSpPr>
        <p:spPr>
          <a:xfrm>
            <a:off x="1974960" y="2193480"/>
            <a:ext cx="12870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Connect Device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5" name="CustomShape 28"/>
          <p:cNvSpPr/>
          <p:nvPr/>
        </p:nvSpPr>
        <p:spPr>
          <a:xfrm>
            <a:off x="365400" y="2400840"/>
            <a:ext cx="80028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Probe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 is it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6" name="CustomShape 29"/>
          <p:cNvSpPr/>
          <p:nvPr/>
        </p:nvSpPr>
        <p:spPr>
          <a:xfrm flipH="1">
            <a:off x="1299240" y="2634120"/>
            <a:ext cx="66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7" name="CustomShape 30"/>
          <p:cNvSpPr/>
          <p:nvPr/>
        </p:nvSpPr>
        <p:spPr>
          <a:xfrm>
            <a:off x="1284120" y="2933640"/>
            <a:ext cx="66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8" name="CustomShape 31"/>
          <p:cNvSpPr/>
          <p:nvPr/>
        </p:nvSpPr>
        <p:spPr>
          <a:xfrm>
            <a:off x="1993320" y="2801520"/>
            <a:ext cx="54972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Tell it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9" name="CustomShape 32"/>
          <p:cNvSpPr/>
          <p:nvPr/>
        </p:nvSpPr>
        <p:spPr>
          <a:xfrm>
            <a:off x="412560" y="3164400"/>
            <a:ext cx="61020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Load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Driver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0" name="CustomShape 33"/>
          <p:cNvSpPr/>
          <p:nvPr/>
        </p:nvSpPr>
        <p:spPr>
          <a:xfrm>
            <a:off x="1228320" y="3818160"/>
            <a:ext cx="66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1" name="CustomShape 34"/>
          <p:cNvSpPr/>
          <p:nvPr/>
        </p:nvSpPr>
        <p:spPr>
          <a:xfrm>
            <a:off x="1125360" y="3975120"/>
            <a:ext cx="8118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Works!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2" name="CustomShape 35"/>
          <p:cNvSpPr/>
          <p:nvPr/>
        </p:nvSpPr>
        <p:spPr>
          <a:xfrm>
            <a:off x="3587760" y="4093200"/>
            <a:ext cx="214704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Specific device tree required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3" name="CustomShape 36"/>
          <p:cNvSpPr/>
          <p:nvPr/>
        </p:nvSpPr>
        <p:spPr>
          <a:xfrm>
            <a:off x="7693560" y="4318920"/>
            <a:ext cx="66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4" name="CustomShape 37"/>
          <p:cNvSpPr/>
          <p:nvPr/>
        </p:nvSpPr>
        <p:spPr>
          <a:xfrm>
            <a:off x="8397360" y="4163040"/>
            <a:ext cx="12870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Connect Device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5" name="CustomShape 38"/>
          <p:cNvSpPr/>
          <p:nvPr/>
        </p:nvSpPr>
        <p:spPr>
          <a:xfrm>
            <a:off x="6792480" y="4395600"/>
            <a:ext cx="80028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Probe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 is it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6" name="CustomShape 39"/>
          <p:cNvSpPr/>
          <p:nvPr/>
        </p:nvSpPr>
        <p:spPr>
          <a:xfrm flipH="1">
            <a:off x="7725960" y="4629240"/>
            <a:ext cx="66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7" name="CustomShape 40"/>
          <p:cNvSpPr/>
          <p:nvPr/>
        </p:nvSpPr>
        <p:spPr>
          <a:xfrm>
            <a:off x="7722000" y="4973040"/>
            <a:ext cx="66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8" name="CustomShape 41"/>
          <p:cNvSpPr/>
          <p:nvPr/>
        </p:nvSpPr>
        <p:spPr>
          <a:xfrm>
            <a:off x="8491320" y="4834800"/>
            <a:ext cx="78300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Manifest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9" name="CustomShape 42"/>
          <p:cNvSpPr/>
          <p:nvPr/>
        </p:nvSpPr>
        <p:spPr>
          <a:xfrm>
            <a:off x="235440" y="1810080"/>
            <a:ext cx="743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0" name="CustomShape 43"/>
          <p:cNvSpPr/>
          <p:nvPr/>
        </p:nvSpPr>
        <p:spPr>
          <a:xfrm>
            <a:off x="2018880" y="1781280"/>
            <a:ext cx="11613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Peripheral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1" name="CustomShape 44"/>
          <p:cNvSpPr/>
          <p:nvPr/>
        </p:nvSpPr>
        <p:spPr>
          <a:xfrm>
            <a:off x="8029800" y="2802240"/>
            <a:ext cx="533880" cy="65736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MCU</a:t>
            </a:r>
            <a:endParaRPr b="0" lang="en-US" sz="10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Shape 1"/>
          <p:cNvSpPr txBox="1"/>
          <p:nvPr/>
        </p:nvSpPr>
        <p:spPr>
          <a:xfrm>
            <a:off x="503640" y="144720"/>
            <a:ext cx="7855200" cy="5047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The Concept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TextShape 2"/>
          <p:cNvSpPr txBox="1"/>
          <p:nvPr/>
        </p:nvSpPr>
        <p:spPr>
          <a:xfrm>
            <a:off x="503640" y="928080"/>
            <a:ext cx="9068760" cy="4237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Low cost (&lt; $10), low-profile edge node that is easily deployed almost anywhere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Adaptable by Makers and Professionals alike for it’s plug and play usability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buClr>
                <a:srgbClr val="ec7a08"/>
              </a:buClr>
              <a:buFont typeface="Arial"/>
              <a:buChar char="–"/>
            </a:pPr>
            <a:r>
              <a:rPr b="0" lang="en-US" sz="12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Professionals would use for proof of concept, assume higher volumes would result in design / manufacturing customization opportunities and the wider portfolio of IoT services </a:t>
            </a:r>
            <a:endParaRPr b="0" lang="en-US" sz="1200" spc="-1" strike="noStrike">
              <a:solidFill>
                <a:srgbClr val="747678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Features Long Range Radio comms (Sub-GHz TI 15.4 compare with LoRA) module with on-board MCU for control and uFL connector 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Low power with ample GPIO for easily sensor attachments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Compatible with MikroBus interface, allowing for deployment of MikroE click sensor &amp; actuator boards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Works (&amp; communicates) out-of-the-box with PocketBeagle or BBB, enabled with their respective Long Range Comms cape 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Debug / Programming via header / JTAG connector / USB option(s)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Battery-holder for Li-Ion coin-cell 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Power-management with appropriate voltage translations</a:t>
            </a: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400" spc="-1" strike="noStrike">
              <a:solidFill>
                <a:srgbClr val="747678"/>
              </a:solidFill>
              <a:latin typeface="Calibri"/>
            </a:endParaRPr>
          </a:p>
        </p:txBody>
      </p:sp>
      <p:sp>
        <p:nvSpPr>
          <p:cNvPr id="584" name="TextShape 3"/>
          <p:cNvSpPr txBox="1"/>
          <p:nvPr/>
        </p:nvSpPr>
        <p:spPr>
          <a:xfrm>
            <a:off x="7221240" y="5254200"/>
            <a:ext cx="2350800" cy="301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AF82C3D-4348-4D44-BAF9-D13958E25F7A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85" name="CustomShape 4"/>
          <p:cNvSpPr/>
          <p:nvPr/>
        </p:nvSpPr>
        <p:spPr>
          <a:xfrm>
            <a:off x="41760" y="144720"/>
            <a:ext cx="299124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5"/>
          <p:cNvSpPr/>
          <p:nvPr/>
        </p:nvSpPr>
        <p:spPr>
          <a:xfrm>
            <a:off x="209520" y="-1955880"/>
            <a:ext cx="2823120" cy="272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"/>
          <p:cNvSpPr txBox="1"/>
          <p:nvPr/>
        </p:nvSpPr>
        <p:spPr>
          <a:xfrm>
            <a:off x="503640" y="144720"/>
            <a:ext cx="7855200" cy="504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30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TextShape 2"/>
          <p:cNvSpPr txBox="1"/>
          <p:nvPr/>
        </p:nvSpPr>
        <p:spPr>
          <a:xfrm>
            <a:off x="503640" y="770400"/>
            <a:ext cx="9068760" cy="439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solidFill>
                  <a:srgbClr val="747678"/>
                </a:solidFill>
                <a:latin typeface="Calibri"/>
              </a:rPr>
              <a:t>What is probing and a probable bus?</a:t>
            </a:r>
            <a:endParaRPr b="0" lang="en-US" sz="2210" spc="-1" strike="noStrike">
              <a:solidFill>
                <a:srgbClr val="747678"/>
              </a:solidFill>
              <a:latin typeface="Calibri"/>
            </a:endParaRPr>
          </a:p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solidFill>
                  <a:srgbClr val="747678"/>
                </a:solidFill>
                <a:latin typeface="Calibri"/>
              </a:rPr>
              <a:t> </a:t>
            </a:r>
            <a:endParaRPr b="0" lang="en-US" sz="2210" spc="-1" strike="noStrike">
              <a:solidFill>
                <a:srgbClr val="747678"/>
              </a:solidFill>
              <a:latin typeface="Calibri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Shape 1"/>
          <p:cNvSpPr txBox="1"/>
          <p:nvPr/>
        </p:nvSpPr>
        <p:spPr>
          <a:xfrm>
            <a:off x="503640" y="144720"/>
            <a:ext cx="7855200" cy="5047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Example: flood mitigation system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TextShape 2"/>
          <p:cNvSpPr txBox="1"/>
          <p:nvPr/>
        </p:nvSpPr>
        <p:spPr>
          <a:xfrm>
            <a:off x="7221240" y="5254200"/>
            <a:ext cx="2350800" cy="301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8C39EDB-65FB-4FAA-9635-4CFAB4778934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91" name="CustomShape 3"/>
          <p:cNvSpPr/>
          <p:nvPr/>
        </p:nvSpPr>
        <p:spPr>
          <a:xfrm>
            <a:off x="877680" y="1389240"/>
            <a:ext cx="671400" cy="57240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Beagle Dust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92" name="CustomShape 4"/>
          <p:cNvSpPr/>
          <p:nvPr/>
        </p:nvSpPr>
        <p:spPr>
          <a:xfrm>
            <a:off x="6921720" y="2107080"/>
            <a:ext cx="1037880" cy="89280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3" name="CustomShape 5"/>
          <p:cNvSpPr/>
          <p:nvPr/>
        </p:nvSpPr>
        <p:spPr>
          <a:xfrm>
            <a:off x="6931800" y="2038320"/>
            <a:ext cx="976680" cy="64908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4" name="CustomShape 6"/>
          <p:cNvSpPr/>
          <p:nvPr/>
        </p:nvSpPr>
        <p:spPr>
          <a:xfrm>
            <a:off x="6725160" y="1101240"/>
            <a:ext cx="3220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PocketBeagle + Connectivity Cape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5" name="Line 7"/>
          <p:cNvSpPr/>
          <p:nvPr/>
        </p:nvSpPr>
        <p:spPr>
          <a:xfrm>
            <a:off x="8120160" y="2553480"/>
            <a:ext cx="595440" cy="360"/>
          </a:xfrm>
          <a:prstGeom prst="line">
            <a:avLst/>
          </a:prstGeom>
          <a:ln w="25560">
            <a:solidFill>
              <a:srgbClr val="4f81bd"/>
            </a:solidFill>
            <a:custDash>
              <a:ds d="3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8"/>
          <p:cNvSpPr/>
          <p:nvPr/>
        </p:nvSpPr>
        <p:spPr>
          <a:xfrm>
            <a:off x="8778960" y="2554200"/>
            <a:ext cx="17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7" name="CustomShape 9"/>
          <p:cNvSpPr/>
          <p:nvPr/>
        </p:nvSpPr>
        <p:spPr>
          <a:xfrm>
            <a:off x="9034560" y="2299320"/>
            <a:ext cx="802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Internet/ Cloud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8" name="Line 10"/>
          <p:cNvSpPr/>
          <p:nvPr/>
        </p:nvSpPr>
        <p:spPr>
          <a:xfrm>
            <a:off x="1213560" y="1962000"/>
            <a:ext cx="360" cy="40068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1"/>
          <p:cNvSpPr/>
          <p:nvPr/>
        </p:nvSpPr>
        <p:spPr>
          <a:xfrm>
            <a:off x="877680" y="2363040"/>
            <a:ext cx="671400" cy="44496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Water level sensor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600" name="CustomShape 12"/>
          <p:cNvSpPr/>
          <p:nvPr/>
        </p:nvSpPr>
        <p:spPr>
          <a:xfrm>
            <a:off x="6595920" y="900720"/>
            <a:ext cx="3320280" cy="3305880"/>
          </a:xfrm>
          <a:prstGeom prst="rect">
            <a:avLst/>
          </a:prstGeom>
          <a:noFill/>
          <a:ln w="9360">
            <a:solidFill>
              <a:srgbClr val="4a7ebb"/>
            </a:solidFill>
            <a:custDash>
              <a:ds d="100000" sp="100000"/>
            </a:custDash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1" name="CustomShape 13"/>
          <p:cNvSpPr/>
          <p:nvPr/>
        </p:nvSpPr>
        <p:spPr>
          <a:xfrm>
            <a:off x="7030440" y="4199040"/>
            <a:ext cx="3411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Control Room or office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2" name="CustomShape 14"/>
          <p:cNvSpPr/>
          <p:nvPr/>
        </p:nvSpPr>
        <p:spPr>
          <a:xfrm>
            <a:off x="3121920" y="3756240"/>
            <a:ext cx="671400" cy="57240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Beagle Dust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03" name="Line 15"/>
          <p:cNvSpPr/>
          <p:nvPr/>
        </p:nvSpPr>
        <p:spPr>
          <a:xfrm>
            <a:off x="3457800" y="4290840"/>
            <a:ext cx="360" cy="40068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6"/>
          <p:cNvSpPr/>
          <p:nvPr/>
        </p:nvSpPr>
        <p:spPr>
          <a:xfrm>
            <a:off x="3121920" y="4691160"/>
            <a:ext cx="770400" cy="5623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Emergency Pump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605" name="CustomShape 17"/>
          <p:cNvSpPr/>
          <p:nvPr/>
        </p:nvSpPr>
        <p:spPr>
          <a:xfrm>
            <a:off x="877680" y="3538800"/>
            <a:ext cx="671400" cy="57240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Beagle Dust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06" name="Line 18"/>
          <p:cNvSpPr/>
          <p:nvPr/>
        </p:nvSpPr>
        <p:spPr>
          <a:xfrm>
            <a:off x="1213560" y="4111560"/>
            <a:ext cx="360" cy="40068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9"/>
          <p:cNvSpPr/>
          <p:nvPr/>
        </p:nvSpPr>
        <p:spPr>
          <a:xfrm>
            <a:off x="877680" y="4512240"/>
            <a:ext cx="671400" cy="44496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Overflow/ Sluice Gate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608" name="CustomShape 20"/>
          <p:cNvSpPr/>
          <p:nvPr/>
        </p:nvSpPr>
        <p:spPr>
          <a:xfrm>
            <a:off x="1633680" y="1675800"/>
            <a:ext cx="4962240" cy="62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9" name="CustomShape 21"/>
          <p:cNvSpPr/>
          <p:nvPr/>
        </p:nvSpPr>
        <p:spPr>
          <a:xfrm flipV="1">
            <a:off x="1633680" y="1722600"/>
            <a:ext cx="4962240" cy="95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0" name="CustomShape 22"/>
          <p:cNvSpPr/>
          <p:nvPr/>
        </p:nvSpPr>
        <p:spPr>
          <a:xfrm flipV="1">
            <a:off x="3893400" y="2055240"/>
            <a:ext cx="2702880" cy="93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headEnd len="med" type="triangle" w="med"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1" name="CustomShape 23"/>
          <p:cNvSpPr/>
          <p:nvPr/>
        </p:nvSpPr>
        <p:spPr>
          <a:xfrm>
            <a:off x="3893400" y="1399320"/>
            <a:ext cx="1144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0.5Km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2" name="CustomShape 24"/>
          <p:cNvSpPr/>
          <p:nvPr/>
        </p:nvSpPr>
        <p:spPr>
          <a:xfrm>
            <a:off x="3358800" y="2682000"/>
            <a:ext cx="1144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1Km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3" name="CustomShape 25"/>
          <p:cNvSpPr/>
          <p:nvPr/>
        </p:nvSpPr>
        <p:spPr>
          <a:xfrm>
            <a:off x="4809240" y="3704400"/>
            <a:ext cx="1144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0.3Km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Shape 1"/>
          <p:cNvSpPr txBox="1"/>
          <p:nvPr/>
        </p:nvSpPr>
        <p:spPr>
          <a:xfrm>
            <a:off x="504000" y="348120"/>
            <a:ext cx="7899840" cy="5047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Digital Dust feature-set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TextShape 2"/>
          <p:cNvSpPr txBox="1"/>
          <p:nvPr/>
        </p:nvSpPr>
        <p:spPr>
          <a:xfrm>
            <a:off x="7221240" y="5254200"/>
            <a:ext cx="2350800" cy="301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A13D814-9D7A-4113-9BFB-FCDA4D7547AC}" type="slidenum">
              <a:rPr b="0" lang="en-US" sz="1200" spc="-1" strike="noStrike">
                <a:solidFill>
                  <a:srgbClr val="8b8b8b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16" name="CustomShape 3"/>
          <p:cNvSpPr/>
          <p:nvPr/>
        </p:nvSpPr>
        <p:spPr>
          <a:xfrm>
            <a:off x="544680" y="1042920"/>
            <a:ext cx="4025160" cy="223596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7" name="CustomShape 4"/>
          <p:cNvSpPr/>
          <p:nvPr/>
        </p:nvSpPr>
        <p:spPr>
          <a:xfrm rot="10800000">
            <a:off x="1076760" y="3046680"/>
            <a:ext cx="1997640" cy="1886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54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8" name="CustomShape 5"/>
          <p:cNvSpPr/>
          <p:nvPr/>
        </p:nvSpPr>
        <p:spPr>
          <a:xfrm>
            <a:off x="1076040" y="1096920"/>
            <a:ext cx="1997640" cy="1886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GPIO headers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19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4850640" y="2359080"/>
            <a:ext cx="2116800" cy="1587960"/>
          </a:xfrm>
          <a:prstGeom prst="rect">
            <a:avLst/>
          </a:prstGeom>
          <a:ln>
            <a:noFill/>
          </a:ln>
        </p:spPr>
      </p:pic>
      <p:sp>
        <p:nvSpPr>
          <p:cNvPr id="620" name="CustomShape 6"/>
          <p:cNvSpPr/>
          <p:nvPr/>
        </p:nvSpPr>
        <p:spPr>
          <a:xfrm>
            <a:off x="3180600" y="1909440"/>
            <a:ext cx="1332720" cy="9133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1" name="CustomShape 7"/>
          <p:cNvSpPr/>
          <p:nvPr/>
        </p:nvSpPr>
        <p:spPr>
          <a:xfrm>
            <a:off x="4325040" y="2063160"/>
            <a:ext cx="146160" cy="115200"/>
          </a:xfrm>
          <a:prstGeom prst="flowChartConnector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2" name="CustomShape 8"/>
          <p:cNvSpPr/>
          <p:nvPr/>
        </p:nvSpPr>
        <p:spPr>
          <a:xfrm>
            <a:off x="3211920" y="1951560"/>
            <a:ext cx="1038600" cy="8290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Radio Module (CC13xx) w/  uFL conn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3" name="CustomShape 9"/>
          <p:cNvSpPr/>
          <p:nvPr/>
        </p:nvSpPr>
        <p:spPr>
          <a:xfrm>
            <a:off x="514080" y="1763640"/>
            <a:ext cx="377640" cy="8445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4" name="CustomShape 10"/>
          <p:cNvSpPr/>
          <p:nvPr/>
        </p:nvSpPr>
        <p:spPr>
          <a:xfrm>
            <a:off x="609120" y="1794960"/>
            <a:ext cx="177840" cy="178200"/>
          </a:xfrm>
          <a:prstGeom prst="flowChartSummingJunction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5" name="CustomShape 11"/>
          <p:cNvSpPr/>
          <p:nvPr/>
        </p:nvSpPr>
        <p:spPr>
          <a:xfrm>
            <a:off x="619560" y="2094120"/>
            <a:ext cx="177840" cy="178200"/>
          </a:xfrm>
          <a:prstGeom prst="flowChartSummingJunction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6" name="CustomShape 12"/>
          <p:cNvSpPr/>
          <p:nvPr/>
        </p:nvSpPr>
        <p:spPr>
          <a:xfrm>
            <a:off x="609120" y="2388240"/>
            <a:ext cx="177840" cy="178200"/>
          </a:xfrm>
          <a:prstGeom prst="flowChartSummingJunction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27" name="Picture 5" descr=""/>
          <p:cNvPicPr/>
          <p:nvPr/>
        </p:nvPicPr>
        <p:blipFill>
          <a:blip r:embed="rId2">
            <a:alphaModFix amt="50000"/>
          </a:blip>
          <a:stretch/>
        </p:blipFill>
        <p:spPr>
          <a:xfrm rot="16200000">
            <a:off x="1295280" y="1485000"/>
            <a:ext cx="1254240" cy="1397160"/>
          </a:xfrm>
          <a:prstGeom prst="rect">
            <a:avLst/>
          </a:prstGeom>
          <a:ln>
            <a:noFill/>
          </a:ln>
        </p:spPr>
      </p:pic>
      <p:sp>
        <p:nvSpPr>
          <p:cNvPr id="628" name="CustomShape 13"/>
          <p:cNvSpPr/>
          <p:nvPr/>
        </p:nvSpPr>
        <p:spPr>
          <a:xfrm>
            <a:off x="4125240" y="1369800"/>
            <a:ext cx="493200" cy="356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USB port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629" name="CustomShape 14"/>
          <p:cNvSpPr/>
          <p:nvPr/>
        </p:nvSpPr>
        <p:spPr>
          <a:xfrm>
            <a:off x="3211920" y="1091160"/>
            <a:ext cx="829080" cy="70128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Pwr Mgnt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0" name="CustomShape 15"/>
          <p:cNvSpPr/>
          <p:nvPr/>
        </p:nvSpPr>
        <p:spPr>
          <a:xfrm>
            <a:off x="3392280" y="301932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1" name="CustomShape 16"/>
          <p:cNvSpPr/>
          <p:nvPr/>
        </p:nvSpPr>
        <p:spPr>
          <a:xfrm>
            <a:off x="3392280" y="315576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2" name="CustomShape 17"/>
          <p:cNvSpPr/>
          <p:nvPr/>
        </p:nvSpPr>
        <p:spPr>
          <a:xfrm>
            <a:off x="3549960" y="301932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3" name="CustomShape 18"/>
          <p:cNvSpPr/>
          <p:nvPr/>
        </p:nvSpPr>
        <p:spPr>
          <a:xfrm>
            <a:off x="3707280" y="301932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4" name="CustomShape 19"/>
          <p:cNvSpPr/>
          <p:nvPr/>
        </p:nvSpPr>
        <p:spPr>
          <a:xfrm>
            <a:off x="3843720" y="301932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5" name="CustomShape 20"/>
          <p:cNvSpPr/>
          <p:nvPr/>
        </p:nvSpPr>
        <p:spPr>
          <a:xfrm>
            <a:off x="4001040" y="301932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6" name="CustomShape 21"/>
          <p:cNvSpPr/>
          <p:nvPr/>
        </p:nvSpPr>
        <p:spPr>
          <a:xfrm>
            <a:off x="4001040" y="315576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7" name="CustomShape 22"/>
          <p:cNvSpPr/>
          <p:nvPr/>
        </p:nvSpPr>
        <p:spPr>
          <a:xfrm>
            <a:off x="3549960" y="315576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8" name="CustomShape 23"/>
          <p:cNvSpPr/>
          <p:nvPr/>
        </p:nvSpPr>
        <p:spPr>
          <a:xfrm>
            <a:off x="3707280" y="315576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9" name="CustomShape 24"/>
          <p:cNvSpPr/>
          <p:nvPr/>
        </p:nvSpPr>
        <p:spPr>
          <a:xfrm>
            <a:off x="3854160" y="3155760"/>
            <a:ext cx="83520" cy="8388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0" name="CustomShape 25"/>
          <p:cNvSpPr/>
          <p:nvPr/>
        </p:nvSpPr>
        <p:spPr>
          <a:xfrm>
            <a:off x="4293360" y="1107360"/>
            <a:ext cx="204120" cy="178200"/>
          </a:xfrm>
          <a:prstGeom prst="flowChartOr">
            <a:avLst/>
          </a:prstGeom>
          <a:solidFill>
            <a:srgbClr val="ffffff"/>
          </a:soli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1" name="CustomShape 26"/>
          <p:cNvSpPr/>
          <p:nvPr/>
        </p:nvSpPr>
        <p:spPr>
          <a:xfrm>
            <a:off x="4304160" y="3060000"/>
            <a:ext cx="204120" cy="178200"/>
          </a:xfrm>
          <a:prstGeom prst="flowChartOr">
            <a:avLst/>
          </a:prstGeom>
          <a:solidFill>
            <a:srgbClr val="ffffff"/>
          </a:soli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2" name="CustomShape 27"/>
          <p:cNvSpPr/>
          <p:nvPr/>
        </p:nvSpPr>
        <p:spPr>
          <a:xfrm>
            <a:off x="567360" y="3039120"/>
            <a:ext cx="204120" cy="178200"/>
          </a:xfrm>
          <a:prstGeom prst="flowChartOr">
            <a:avLst/>
          </a:prstGeom>
          <a:solidFill>
            <a:srgbClr val="ffffff"/>
          </a:soli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3" name="CustomShape 28"/>
          <p:cNvSpPr/>
          <p:nvPr/>
        </p:nvSpPr>
        <p:spPr>
          <a:xfrm>
            <a:off x="559440" y="1107360"/>
            <a:ext cx="204120" cy="178200"/>
          </a:xfrm>
          <a:prstGeom prst="flowChartOr">
            <a:avLst/>
          </a:prstGeom>
          <a:solidFill>
            <a:srgbClr val="ffffff"/>
          </a:soli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4" name="CustomShape 29"/>
          <p:cNvSpPr/>
          <p:nvPr/>
        </p:nvSpPr>
        <p:spPr>
          <a:xfrm>
            <a:off x="4085280" y="3057840"/>
            <a:ext cx="157320" cy="12924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5" name="CustomShape 30"/>
          <p:cNvSpPr/>
          <p:nvPr/>
        </p:nvSpPr>
        <p:spPr>
          <a:xfrm>
            <a:off x="3213720" y="3064680"/>
            <a:ext cx="157320" cy="129240"/>
          </a:xfrm>
          <a:prstGeom prst="flowChartConnector">
            <a:avLst/>
          </a:prstGeom>
          <a:gradFill rotWithShape="0">
            <a:gsLst>
              <a:gs pos="0">
                <a:srgbClr val="ffffff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46" name="Picture 9" descr=""/>
          <p:cNvPicPr/>
          <p:nvPr/>
        </p:nvPicPr>
        <p:blipFill>
          <a:blip r:embed="rId3">
            <a:alphaModFix amt="50000"/>
          </a:blip>
          <a:stretch/>
        </p:blipFill>
        <p:spPr>
          <a:xfrm rot="11353200">
            <a:off x="3482640" y="3510720"/>
            <a:ext cx="1574640" cy="1574640"/>
          </a:xfrm>
          <a:prstGeom prst="rect">
            <a:avLst/>
          </a:prstGeom>
          <a:ln>
            <a:noFill/>
          </a:ln>
        </p:spPr>
      </p:pic>
      <p:pic>
        <p:nvPicPr>
          <p:cNvPr id="647" name="Picture 7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4798080" y="4194720"/>
            <a:ext cx="797400" cy="797400"/>
          </a:xfrm>
          <a:prstGeom prst="rect">
            <a:avLst/>
          </a:prstGeom>
          <a:ln>
            <a:noFill/>
          </a:ln>
        </p:spPr>
      </p:pic>
      <p:pic>
        <p:nvPicPr>
          <p:cNvPr id="648" name="Picture 13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6829200" y="3302640"/>
            <a:ext cx="1521360" cy="1521720"/>
          </a:xfrm>
          <a:prstGeom prst="rect">
            <a:avLst/>
          </a:prstGeom>
          <a:ln>
            <a:noFill/>
          </a:ln>
        </p:spPr>
      </p:pic>
      <p:pic>
        <p:nvPicPr>
          <p:cNvPr id="649" name="Picture 11" descr="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6492960" y="3730680"/>
            <a:ext cx="846000" cy="588960"/>
          </a:xfrm>
          <a:prstGeom prst="rect">
            <a:avLst/>
          </a:prstGeom>
          <a:ln>
            <a:noFill/>
          </a:ln>
        </p:spPr>
      </p:pic>
      <p:pic>
        <p:nvPicPr>
          <p:cNvPr id="650" name="Picture 19" descr=""/>
          <p:cNvPicPr/>
          <p:nvPr/>
        </p:nvPicPr>
        <p:blipFill>
          <a:blip r:embed="rId7">
            <a:alphaModFix amt="50000"/>
          </a:blip>
          <a:stretch/>
        </p:blipFill>
        <p:spPr>
          <a:xfrm rot="10533000">
            <a:off x="5327280" y="1053360"/>
            <a:ext cx="1470600" cy="1470960"/>
          </a:xfrm>
          <a:prstGeom prst="rect">
            <a:avLst/>
          </a:prstGeom>
          <a:ln>
            <a:noFill/>
          </a:ln>
        </p:spPr>
      </p:pic>
      <p:pic>
        <p:nvPicPr>
          <p:cNvPr id="651" name="Picture 21" descr=""/>
          <p:cNvPicPr/>
          <p:nvPr/>
        </p:nvPicPr>
        <p:blipFill>
          <a:blip r:embed="rId8">
            <a:alphaModFix amt="50000"/>
          </a:blip>
          <a:stretch/>
        </p:blipFill>
        <p:spPr>
          <a:xfrm>
            <a:off x="4745520" y="1311120"/>
            <a:ext cx="738000" cy="472320"/>
          </a:xfrm>
          <a:prstGeom prst="rect">
            <a:avLst/>
          </a:prstGeom>
          <a:ln>
            <a:noFill/>
          </a:ln>
        </p:spPr>
      </p:pic>
      <p:pic>
        <p:nvPicPr>
          <p:cNvPr id="652" name="Picture 23" descr=""/>
          <p:cNvPicPr/>
          <p:nvPr/>
        </p:nvPicPr>
        <p:blipFill>
          <a:blip r:embed="rId9">
            <a:alphaModFix amt="50000"/>
          </a:blip>
          <a:stretch/>
        </p:blipFill>
        <p:spPr>
          <a:xfrm>
            <a:off x="54360" y="3381120"/>
            <a:ext cx="891360" cy="891720"/>
          </a:xfrm>
          <a:prstGeom prst="rect">
            <a:avLst/>
          </a:prstGeom>
          <a:ln>
            <a:noFill/>
          </a:ln>
        </p:spPr>
      </p:pic>
      <p:pic>
        <p:nvPicPr>
          <p:cNvPr id="653" name="Picture 25" descr=""/>
          <p:cNvPicPr/>
          <p:nvPr/>
        </p:nvPicPr>
        <p:blipFill>
          <a:blip r:embed="rId10">
            <a:alphaModFix amt="50000"/>
          </a:blip>
          <a:stretch/>
        </p:blipFill>
        <p:spPr>
          <a:xfrm>
            <a:off x="7310520" y="2435760"/>
            <a:ext cx="1065240" cy="1065240"/>
          </a:xfrm>
          <a:prstGeom prst="rect">
            <a:avLst/>
          </a:prstGeom>
          <a:ln>
            <a:noFill/>
          </a:ln>
        </p:spPr>
      </p:pic>
      <p:pic>
        <p:nvPicPr>
          <p:cNvPr id="654" name="Picture 27" descr=""/>
          <p:cNvPicPr/>
          <p:nvPr/>
        </p:nvPicPr>
        <p:blipFill>
          <a:blip r:embed="rId11">
            <a:alphaModFix amt="50000"/>
          </a:blip>
          <a:stretch/>
        </p:blipFill>
        <p:spPr>
          <a:xfrm>
            <a:off x="6831000" y="742320"/>
            <a:ext cx="1941480" cy="1645920"/>
          </a:xfrm>
          <a:prstGeom prst="rect">
            <a:avLst/>
          </a:prstGeom>
          <a:ln>
            <a:noFill/>
          </a:ln>
        </p:spPr>
      </p:pic>
      <p:pic>
        <p:nvPicPr>
          <p:cNvPr id="655" name="Picture 28" descr=""/>
          <p:cNvPicPr/>
          <p:nvPr/>
        </p:nvPicPr>
        <p:blipFill>
          <a:blip r:embed="rId12">
            <a:alphaModFix amt="50000"/>
          </a:blip>
          <a:stretch/>
        </p:blipFill>
        <p:spPr>
          <a:xfrm>
            <a:off x="1323000" y="3364560"/>
            <a:ext cx="2077920" cy="1101960"/>
          </a:xfrm>
          <a:prstGeom prst="rect">
            <a:avLst/>
          </a:prstGeom>
          <a:ln>
            <a:noFill/>
          </a:ln>
        </p:spPr>
      </p:pic>
      <p:pic>
        <p:nvPicPr>
          <p:cNvPr id="656" name="Picture 29" descr=""/>
          <p:cNvPicPr/>
          <p:nvPr/>
        </p:nvPicPr>
        <p:blipFill>
          <a:blip r:embed="rId13">
            <a:alphaModFix amt="50000"/>
          </a:blip>
          <a:stretch/>
        </p:blipFill>
        <p:spPr>
          <a:xfrm>
            <a:off x="1123200" y="4354200"/>
            <a:ext cx="1271520" cy="925560"/>
          </a:xfrm>
          <a:prstGeom prst="rect">
            <a:avLst/>
          </a:prstGeom>
          <a:ln>
            <a:noFill/>
          </a:ln>
        </p:spPr>
      </p:pic>
      <p:sp>
        <p:nvSpPr>
          <p:cNvPr id="657" name="CustomShape 31"/>
          <p:cNvSpPr/>
          <p:nvPr/>
        </p:nvSpPr>
        <p:spPr>
          <a:xfrm flipV="1">
            <a:off x="1913400" y="2009520"/>
            <a:ext cx="360" cy="69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8" name="CustomShape 32"/>
          <p:cNvSpPr/>
          <p:nvPr/>
        </p:nvSpPr>
        <p:spPr>
          <a:xfrm flipH="1" flipV="1">
            <a:off x="3872880" y="3290760"/>
            <a:ext cx="10080" cy="62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9" name="CustomShape 33"/>
          <p:cNvSpPr/>
          <p:nvPr/>
        </p:nvSpPr>
        <p:spPr>
          <a:xfrm flipH="1" flipV="1">
            <a:off x="4398120" y="2477520"/>
            <a:ext cx="798480" cy="43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0" name="CustomShape 34"/>
          <p:cNvSpPr/>
          <p:nvPr/>
        </p:nvSpPr>
        <p:spPr>
          <a:xfrm flipH="1">
            <a:off x="4535280" y="1580040"/>
            <a:ext cx="26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1" name="CustomShape 35"/>
          <p:cNvSpPr/>
          <p:nvPr/>
        </p:nvSpPr>
        <p:spPr>
          <a:xfrm>
            <a:off x="2970720" y="935640"/>
            <a:ext cx="360" cy="1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2" name="CustomShape 36"/>
          <p:cNvSpPr/>
          <p:nvPr/>
        </p:nvSpPr>
        <p:spPr>
          <a:xfrm flipH="1" flipV="1">
            <a:off x="4565520" y="1922400"/>
            <a:ext cx="374760" cy="28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3" name="CustomShape 37"/>
          <p:cNvSpPr/>
          <p:nvPr/>
        </p:nvSpPr>
        <p:spPr>
          <a:xfrm>
            <a:off x="275040" y="2245320"/>
            <a:ext cx="228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4" name="Line 38"/>
          <p:cNvSpPr/>
          <p:nvPr/>
        </p:nvSpPr>
        <p:spPr>
          <a:xfrm>
            <a:off x="275040" y="2252520"/>
            <a:ext cx="360" cy="1258920"/>
          </a:xfrm>
          <a:prstGeom prst="line">
            <a:avLst/>
          </a:prstGeom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Line 39"/>
          <p:cNvSpPr/>
          <p:nvPr/>
        </p:nvSpPr>
        <p:spPr>
          <a:xfrm>
            <a:off x="2970360" y="935640"/>
            <a:ext cx="4923000" cy="360"/>
          </a:xfrm>
          <a:prstGeom prst="line">
            <a:avLst/>
          </a:prstGeom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40"/>
          <p:cNvSpPr/>
          <p:nvPr/>
        </p:nvSpPr>
        <p:spPr>
          <a:xfrm>
            <a:off x="7893000" y="919440"/>
            <a:ext cx="360" cy="177840"/>
          </a:xfrm>
          <a:prstGeom prst="line">
            <a:avLst/>
          </a:prstGeom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Line 41"/>
          <p:cNvSpPr/>
          <p:nvPr/>
        </p:nvSpPr>
        <p:spPr>
          <a:xfrm>
            <a:off x="4922640" y="2207160"/>
            <a:ext cx="2478960" cy="585360"/>
          </a:xfrm>
          <a:prstGeom prst="line">
            <a:avLst/>
          </a:prstGeom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68" name="Picture 8" descr=""/>
          <p:cNvPicPr/>
          <p:nvPr/>
        </p:nvPicPr>
        <p:blipFill>
          <a:blip r:embed="rId14">
            <a:alphaModFix amt="50000"/>
          </a:blip>
          <a:stretch/>
        </p:blipFill>
        <p:spPr>
          <a:xfrm rot="2229000">
            <a:off x="8420040" y="1459440"/>
            <a:ext cx="1206360" cy="1206360"/>
          </a:xfrm>
          <a:prstGeom prst="rect">
            <a:avLst/>
          </a:prstGeom>
          <a:ln>
            <a:noFill/>
          </a:ln>
        </p:spPr>
      </p:pic>
      <p:sp>
        <p:nvSpPr>
          <p:cNvPr id="669" name="CustomShape 42"/>
          <p:cNvSpPr/>
          <p:nvPr/>
        </p:nvSpPr>
        <p:spPr>
          <a:xfrm>
            <a:off x="3154320" y="2878920"/>
            <a:ext cx="1144080" cy="423360"/>
          </a:xfrm>
          <a:prstGeom prst="rect">
            <a:avLst/>
          </a:prstGeom>
          <a:noFill/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JTAG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PocketBeagle top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71" name="" descr=""/>
          <p:cNvPicPr/>
          <p:nvPr/>
        </p:nvPicPr>
        <p:blipFill>
          <a:blip r:embed="rId1">
            <a:alphaModFix amt="50000"/>
          </a:blip>
          <a:srcRect l="2914" t="2233" r="1651" b="2233"/>
          <a:stretch/>
        </p:blipFill>
        <p:spPr>
          <a:xfrm>
            <a:off x="960840" y="1053000"/>
            <a:ext cx="8271360" cy="43776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PocketBeagle bottom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7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434520" y="1010520"/>
            <a:ext cx="8572320" cy="44953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45040" y="1644840"/>
            <a:ext cx="3557880" cy="81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i="1" lang="en-US" sz="2000" spc="-1" strike="noStrike">
                <a:solidFill>
                  <a:srgbClr val="8b8b8b"/>
                </a:solidFill>
                <a:latin typeface="Calibri"/>
                <a:ea typeface="ＭＳ Ｐゴシック"/>
              </a:rPr>
              <a:t>Concept and business case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i="1" lang="en-US" sz="2000" spc="-1" strike="noStrike">
                <a:solidFill>
                  <a:srgbClr val="8b8b8b"/>
                </a:solidFill>
                <a:latin typeface="Calibri"/>
                <a:ea typeface="ＭＳ Ｐゴシック"/>
              </a:rPr>
              <a:t>Premier Farnell and BeagleBoard.org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i="1" lang="en-US" sz="2000" spc="-1" strike="noStrike">
                <a:solidFill>
                  <a:srgbClr val="8b8b8b"/>
                </a:solidFill>
                <a:latin typeface="Calibri"/>
                <a:ea typeface="ＭＳ Ｐゴシック"/>
              </a:rPr>
              <a:t>December  2018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13280" y="914400"/>
            <a:ext cx="9068040" cy="493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BeagleDust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24" name="Picture 4" descr=""/>
          <p:cNvPicPr/>
          <p:nvPr/>
        </p:nvPicPr>
        <p:blipFill>
          <a:blip r:embed="rId1"/>
          <a:stretch/>
        </p:blipFill>
        <p:spPr>
          <a:xfrm>
            <a:off x="411480" y="3189600"/>
            <a:ext cx="1911960" cy="202752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PocketBeagle bottom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75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434520" y="1010520"/>
            <a:ext cx="8572320" cy="4495320"/>
          </a:xfrm>
          <a:prstGeom prst="rect">
            <a:avLst/>
          </a:prstGeom>
          <a:ln>
            <a:noFill/>
          </a:ln>
        </p:spPr>
      </p:pic>
      <p:sp>
        <p:nvSpPr>
          <p:cNvPr id="676" name="Line 2"/>
          <p:cNvSpPr/>
          <p:nvPr/>
        </p:nvSpPr>
        <p:spPr>
          <a:xfrm>
            <a:off x="4670640" y="960840"/>
            <a:ext cx="308880" cy="593280"/>
          </a:xfrm>
          <a:prstGeom prst="line">
            <a:avLst/>
          </a:prstGeom>
          <a:ln w="73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TextShape 3"/>
          <p:cNvSpPr txBox="1"/>
          <p:nvPr/>
        </p:nvSpPr>
        <p:spPr>
          <a:xfrm>
            <a:off x="4194360" y="969480"/>
            <a:ext cx="45936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44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PocketBeagle expansion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79" name="" descr=""/>
          <p:cNvPicPr/>
          <p:nvPr/>
        </p:nvPicPr>
        <p:blipFill>
          <a:blip r:embed="rId1">
            <a:alphaModFix amt="50000"/>
          </a:blip>
          <a:srcRect l="1469" t="0" r="657" b="0"/>
          <a:stretch/>
        </p:blipFill>
        <p:spPr>
          <a:xfrm>
            <a:off x="91440" y="1091520"/>
            <a:ext cx="9984600" cy="44805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mikroBus Click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81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8280" y="1348560"/>
            <a:ext cx="10076400" cy="37040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Connecting mikroBus Clicks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8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-3240" y="1478880"/>
            <a:ext cx="10019160" cy="318348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Single cable development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5" name="TextShape 2"/>
          <p:cNvSpPr txBox="1"/>
          <p:nvPr/>
        </p:nvSpPr>
        <p:spPr>
          <a:xfrm>
            <a:off x="503640" y="1326240"/>
            <a:ext cx="6080400" cy="3287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Power, network, develop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 can add a network and power many other ways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640560" y="1111680"/>
            <a:ext cx="2894760" cy="4246200"/>
          </a:xfrm>
          <a:prstGeom prst="rect">
            <a:avLst/>
          </a:prstGeom>
          <a:ln>
            <a:noFill/>
          </a:ln>
        </p:spPr>
      </p:pic>
      <p:pic>
        <p:nvPicPr>
          <p:cNvPr id="68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428480" y="3125520"/>
            <a:ext cx="4277880" cy="24044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Download image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654200" y="1085040"/>
            <a:ext cx="6157440" cy="42894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760320" y="1740600"/>
            <a:ext cx="8572320" cy="2199960"/>
          </a:xfrm>
          <a:prstGeom prst="rect">
            <a:avLst/>
          </a:prstGeom>
          <a:ln>
            <a:noFill/>
          </a:ln>
        </p:spPr>
      </p:pic>
      <p:sp>
        <p:nvSpPr>
          <p:cNvPr id="691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Write image to microSD with Etcher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Insert microSD and boot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9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80680" y="1778400"/>
            <a:ext cx="4285800" cy="2809440"/>
          </a:xfrm>
          <a:prstGeom prst="rect">
            <a:avLst/>
          </a:prstGeom>
          <a:ln>
            <a:noFill/>
          </a:ln>
        </p:spPr>
      </p:pic>
      <p:pic>
        <p:nvPicPr>
          <p:cNvPr id="69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176080" y="1427400"/>
            <a:ext cx="4285800" cy="356184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Connect to the USB network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9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25800" y="1821600"/>
            <a:ext cx="4227120" cy="2437560"/>
          </a:xfrm>
          <a:prstGeom prst="rect">
            <a:avLst/>
          </a:prstGeom>
          <a:ln>
            <a:noFill/>
          </a:ln>
        </p:spPr>
      </p:pic>
      <p:pic>
        <p:nvPicPr>
          <p:cNvPr id="69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4753800" y="1832400"/>
            <a:ext cx="4871160" cy="257616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Open the IDE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99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436760" y="1260360"/>
            <a:ext cx="6943320" cy="39024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503640" y="144720"/>
            <a:ext cx="785448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The Concept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336960" y="2563200"/>
            <a:ext cx="4297320" cy="423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Adaptable by Makers and Professionals alike for it’s plug and play usability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20"/>
              </a:spcBef>
              <a:buClr>
                <a:srgbClr val="ec7a08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Professionals would use for proof of concept, assume higher volumes would result in design / manufacturing customization opportunities and the wider portfolio of IoT services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7221240" y="525420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BFAF9C7-C182-4026-AE0D-69A96C9B322E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428" name="Picture 5" descr=""/>
          <p:cNvPicPr/>
          <p:nvPr/>
        </p:nvPicPr>
        <p:blipFill>
          <a:blip r:embed="rId1"/>
          <a:stretch/>
        </p:blipFill>
        <p:spPr>
          <a:xfrm>
            <a:off x="4544640" y="2410560"/>
            <a:ext cx="5352480" cy="2627280"/>
          </a:xfrm>
          <a:prstGeom prst="rect">
            <a:avLst/>
          </a:prstGeom>
          <a:ln>
            <a:noFill/>
          </a:ln>
        </p:spPr>
      </p:pic>
      <p:sp>
        <p:nvSpPr>
          <p:cNvPr id="429" name="CustomShape 4"/>
          <p:cNvSpPr/>
          <p:nvPr/>
        </p:nvSpPr>
        <p:spPr>
          <a:xfrm>
            <a:off x="334440" y="802440"/>
            <a:ext cx="9076680" cy="2243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Digital Dust -&gt; </a:t>
            </a: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A low cost sub $10, low-profile edge node that is easily deployed almost anywhere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20"/>
              </a:spcBef>
              <a:buClr>
                <a:srgbClr val="ec7a08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Sub 1GHz network based on TI-15.4 stack</a:t>
            </a:r>
            <a:endParaRPr b="0" lang="en-US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User experience is simple and seamless with out of box setup taking minutes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extShape 1"/>
          <p:cNvSpPr txBox="1"/>
          <p:nvPr/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9" descr=""/>
          <p:cNvPicPr/>
          <p:nvPr/>
        </p:nvPicPr>
        <p:blipFill>
          <a:blip r:embed="rId1"/>
          <a:stretch/>
        </p:blipFill>
        <p:spPr>
          <a:xfrm rot="12323400">
            <a:off x="4208400" y="4316400"/>
            <a:ext cx="595440" cy="595800"/>
          </a:xfrm>
          <a:prstGeom prst="rect">
            <a:avLst/>
          </a:prstGeom>
          <a:ln>
            <a:noFill/>
          </a:ln>
        </p:spPr>
      </p:pic>
      <p:sp>
        <p:nvSpPr>
          <p:cNvPr id="431" name="CustomShape 1"/>
          <p:cNvSpPr/>
          <p:nvPr/>
        </p:nvSpPr>
        <p:spPr>
          <a:xfrm>
            <a:off x="504000" y="261000"/>
            <a:ext cx="789912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BeagleDust Feature Set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228800" y="522576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DEBE739-1B18-41AC-94FB-52A42CBDFC79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433" name="Picture 3" descr=""/>
          <p:cNvPicPr/>
          <p:nvPr/>
        </p:nvPicPr>
        <p:blipFill>
          <a:blip r:embed="rId2"/>
          <a:srcRect l="21518" t="21956" r="18723" b="23333"/>
          <a:stretch/>
        </p:blipFill>
        <p:spPr>
          <a:xfrm rot="16200000">
            <a:off x="1174320" y="970560"/>
            <a:ext cx="3121200" cy="3809520"/>
          </a:xfrm>
          <a:prstGeom prst="rect">
            <a:avLst/>
          </a:prstGeom>
          <a:ln>
            <a:noFill/>
          </a:ln>
        </p:spPr>
      </p:pic>
      <p:pic>
        <p:nvPicPr>
          <p:cNvPr id="434" name="Picture 4" descr=""/>
          <p:cNvPicPr/>
          <p:nvPr/>
        </p:nvPicPr>
        <p:blipFill>
          <a:blip r:embed="rId3"/>
          <a:srcRect l="8473" t="7477" r="8215" b="41396"/>
          <a:stretch/>
        </p:blipFill>
        <p:spPr>
          <a:xfrm rot="16200000">
            <a:off x="4973760" y="1599120"/>
            <a:ext cx="3130560" cy="2561040"/>
          </a:xfrm>
          <a:prstGeom prst="rect">
            <a:avLst/>
          </a:prstGeom>
          <a:ln>
            <a:noFill/>
          </a:ln>
        </p:spPr>
      </p:pic>
      <p:sp>
        <p:nvSpPr>
          <p:cNvPr id="435" name="CustomShape 3"/>
          <p:cNvSpPr/>
          <p:nvPr/>
        </p:nvSpPr>
        <p:spPr>
          <a:xfrm>
            <a:off x="827640" y="906480"/>
            <a:ext cx="106704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CustomShape 4"/>
          <p:cNvSpPr/>
          <p:nvPr/>
        </p:nvSpPr>
        <p:spPr>
          <a:xfrm>
            <a:off x="5191200" y="879840"/>
            <a:ext cx="224424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5"/>
          <p:cNvSpPr/>
          <p:nvPr/>
        </p:nvSpPr>
        <p:spPr>
          <a:xfrm flipH="1" flipV="1">
            <a:off x="1744200" y="3663720"/>
            <a:ext cx="277200" cy="97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8" name="CustomShape 6"/>
          <p:cNvSpPr/>
          <p:nvPr/>
        </p:nvSpPr>
        <p:spPr>
          <a:xfrm flipV="1">
            <a:off x="3218760" y="2266560"/>
            <a:ext cx="360" cy="11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39" name="Picture 28" descr=""/>
          <p:cNvPicPr/>
          <p:nvPr/>
        </p:nvPicPr>
        <p:blipFill>
          <a:blip r:embed="rId4"/>
          <a:stretch/>
        </p:blipFill>
        <p:spPr>
          <a:xfrm>
            <a:off x="7861680" y="1457640"/>
            <a:ext cx="2077200" cy="1101240"/>
          </a:xfrm>
          <a:prstGeom prst="rect">
            <a:avLst/>
          </a:prstGeom>
          <a:ln>
            <a:noFill/>
          </a:ln>
        </p:spPr>
      </p:pic>
      <p:pic>
        <p:nvPicPr>
          <p:cNvPr id="440" name="Picture 29" descr=""/>
          <p:cNvPicPr/>
          <p:nvPr/>
        </p:nvPicPr>
        <p:blipFill>
          <a:blip r:embed="rId5"/>
          <a:stretch/>
        </p:blipFill>
        <p:spPr>
          <a:xfrm>
            <a:off x="8176320" y="2442960"/>
            <a:ext cx="1270800" cy="924840"/>
          </a:xfrm>
          <a:prstGeom prst="rect">
            <a:avLst/>
          </a:prstGeom>
          <a:ln>
            <a:noFill/>
          </a:ln>
        </p:spPr>
      </p:pic>
      <p:sp>
        <p:nvSpPr>
          <p:cNvPr id="441" name="CustomShape 7"/>
          <p:cNvSpPr/>
          <p:nvPr/>
        </p:nvSpPr>
        <p:spPr>
          <a:xfrm flipV="1">
            <a:off x="6683760" y="2266560"/>
            <a:ext cx="360" cy="11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2" name="CustomShape 8"/>
          <p:cNvSpPr/>
          <p:nvPr/>
        </p:nvSpPr>
        <p:spPr>
          <a:xfrm flipV="1">
            <a:off x="8832960" y="2214000"/>
            <a:ext cx="360" cy="118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3" name="CustomShape 9"/>
          <p:cNvSpPr/>
          <p:nvPr/>
        </p:nvSpPr>
        <p:spPr>
          <a:xfrm flipV="1">
            <a:off x="4104000" y="534240"/>
            <a:ext cx="360" cy="208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4" name="CustomShape 10"/>
          <p:cNvSpPr/>
          <p:nvPr/>
        </p:nvSpPr>
        <p:spPr>
          <a:xfrm>
            <a:off x="1575000" y="4674240"/>
            <a:ext cx="1157400" cy="5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Coin Cell Battery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5" name="CustomShape 11"/>
          <p:cNvSpPr/>
          <p:nvPr/>
        </p:nvSpPr>
        <p:spPr>
          <a:xfrm>
            <a:off x="2692800" y="4644720"/>
            <a:ext cx="1157400" cy="5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CC13xx Module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6" name="CustomShape 12"/>
          <p:cNvSpPr/>
          <p:nvPr/>
        </p:nvSpPr>
        <p:spPr>
          <a:xfrm>
            <a:off x="3664800" y="4791240"/>
            <a:ext cx="1157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cJTAG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7" name="CustomShape 13"/>
          <p:cNvSpPr/>
          <p:nvPr/>
        </p:nvSpPr>
        <p:spPr>
          <a:xfrm>
            <a:off x="6278400" y="4672800"/>
            <a:ext cx="1540800" cy="5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2x mikroBUS Headers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8" name="CustomShape 14"/>
          <p:cNvSpPr/>
          <p:nvPr/>
        </p:nvSpPr>
        <p:spPr>
          <a:xfrm>
            <a:off x="8212680" y="4677120"/>
            <a:ext cx="15408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Boards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9" name="CustomShape 15"/>
          <p:cNvSpPr/>
          <p:nvPr/>
        </p:nvSpPr>
        <p:spPr>
          <a:xfrm flipV="1">
            <a:off x="830160" y="-660240"/>
            <a:ext cx="916200" cy="262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0" name="CustomShape 16"/>
          <p:cNvSpPr/>
          <p:nvPr/>
        </p:nvSpPr>
        <p:spPr>
          <a:xfrm>
            <a:off x="455400" y="4644720"/>
            <a:ext cx="1157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Power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504000" y="348120"/>
            <a:ext cx="789912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The User Experience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7275960" y="540288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0AA0F8F-007D-4C9F-A55C-D9B731D602A6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53" name="Line 3"/>
          <p:cNvSpPr/>
          <p:nvPr/>
        </p:nvSpPr>
        <p:spPr>
          <a:xfrm>
            <a:off x="4259880" y="2897640"/>
            <a:ext cx="1172160" cy="360"/>
          </a:xfrm>
          <a:prstGeom prst="line">
            <a:avLst/>
          </a:prstGeom>
          <a:ln w="235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Picture 30" descr=""/>
          <p:cNvPicPr/>
          <p:nvPr/>
        </p:nvPicPr>
        <p:blipFill>
          <a:blip r:embed="rId1"/>
          <a:stretch/>
        </p:blipFill>
        <p:spPr>
          <a:xfrm>
            <a:off x="7836480" y="2190960"/>
            <a:ext cx="1640880" cy="1575360"/>
          </a:xfrm>
          <a:prstGeom prst="rect">
            <a:avLst/>
          </a:prstGeom>
          <a:ln>
            <a:noFill/>
          </a:ln>
        </p:spPr>
      </p:pic>
      <p:pic>
        <p:nvPicPr>
          <p:cNvPr id="455" name="Picture 8" descr=""/>
          <p:cNvPicPr/>
          <p:nvPr/>
        </p:nvPicPr>
        <p:blipFill>
          <a:blip r:embed="rId2"/>
          <a:stretch/>
        </p:blipFill>
        <p:spPr>
          <a:xfrm rot="5400000">
            <a:off x="4769640" y="1617120"/>
            <a:ext cx="3001680" cy="2250720"/>
          </a:xfrm>
          <a:prstGeom prst="rect">
            <a:avLst/>
          </a:prstGeom>
          <a:ln>
            <a:noFill/>
          </a:ln>
        </p:spPr>
      </p:pic>
      <p:pic>
        <p:nvPicPr>
          <p:cNvPr id="456" name="Picture 6" descr=""/>
          <p:cNvPicPr/>
          <p:nvPr/>
        </p:nvPicPr>
        <p:blipFill>
          <a:blip r:embed="rId3"/>
          <a:srcRect l="19093" t="24435" r="22716" b="32122"/>
          <a:stretch/>
        </p:blipFill>
        <p:spPr>
          <a:xfrm>
            <a:off x="355320" y="1287360"/>
            <a:ext cx="4873680" cy="4380480"/>
          </a:xfrm>
          <a:prstGeom prst="rect">
            <a:avLst/>
          </a:prstGeom>
          <a:ln>
            <a:noFill/>
          </a:ln>
        </p:spPr>
      </p:pic>
      <p:sp>
        <p:nvSpPr>
          <p:cNvPr id="457" name="CustomShape 4"/>
          <p:cNvSpPr/>
          <p:nvPr/>
        </p:nvSpPr>
        <p:spPr>
          <a:xfrm>
            <a:off x="3701160" y="4686840"/>
            <a:ext cx="114372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CustomShape 5"/>
          <p:cNvSpPr/>
          <p:nvPr/>
        </p:nvSpPr>
        <p:spPr>
          <a:xfrm>
            <a:off x="5707080" y="4686840"/>
            <a:ext cx="138744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Gateway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CustomShape 6"/>
          <p:cNvSpPr/>
          <p:nvPr/>
        </p:nvSpPr>
        <p:spPr>
          <a:xfrm>
            <a:off x="7970040" y="4686840"/>
            <a:ext cx="16020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SensorTag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CustomShape 7"/>
          <p:cNvSpPr/>
          <p:nvPr/>
        </p:nvSpPr>
        <p:spPr>
          <a:xfrm>
            <a:off x="504000" y="853200"/>
            <a:ext cx="90680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Step 1 – Gateway login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61" name="CustomShape 8"/>
          <p:cNvSpPr/>
          <p:nvPr/>
        </p:nvSpPr>
        <p:spPr>
          <a:xfrm>
            <a:off x="504000" y="4890600"/>
            <a:ext cx="90680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2" name="Picture 3" descr=""/>
          <p:cNvPicPr/>
          <p:nvPr/>
        </p:nvPicPr>
        <p:blipFill>
          <a:blip r:embed="rId4"/>
          <a:srcRect l="11510" t="19948" r="0" b="28199"/>
          <a:stretch/>
        </p:blipFill>
        <p:spPr>
          <a:xfrm>
            <a:off x="744480" y="1577880"/>
            <a:ext cx="4293000" cy="23972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7275960" y="540288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6DF8577-2C6C-4330-85DF-54B880E2473A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64" name="Line 2"/>
          <p:cNvSpPr/>
          <p:nvPr/>
        </p:nvSpPr>
        <p:spPr>
          <a:xfrm>
            <a:off x="4259880" y="2897640"/>
            <a:ext cx="1172160" cy="360"/>
          </a:xfrm>
          <a:prstGeom prst="line">
            <a:avLst/>
          </a:prstGeom>
          <a:ln w="235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5" name="Picture 30" descr=""/>
          <p:cNvPicPr/>
          <p:nvPr/>
        </p:nvPicPr>
        <p:blipFill>
          <a:blip r:embed="rId1"/>
          <a:stretch/>
        </p:blipFill>
        <p:spPr>
          <a:xfrm>
            <a:off x="7836480" y="2190960"/>
            <a:ext cx="1640880" cy="1575360"/>
          </a:xfrm>
          <a:prstGeom prst="rect">
            <a:avLst/>
          </a:prstGeom>
          <a:ln>
            <a:noFill/>
          </a:ln>
        </p:spPr>
      </p:pic>
      <p:pic>
        <p:nvPicPr>
          <p:cNvPr id="466" name="Picture 8" descr=""/>
          <p:cNvPicPr/>
          <p:nvPr/>
        </p:nvPicPr>
        <p:blipFill>
          <a:blip r:embed="rId2"/>
          <a:stretch/>
        </p:blipFill>
        <p:spPr>
          <a:xfrm rot="5400000">
            <a:off x="4769640" y="1617120"/>
            <a:ext cx="3001680" cy="2250720"/>
          </a:xfrm>
          <a:prstGeom prst="rect">
            <a:avLst/>
          </a:prstGeom>
          <a:ln>
            <a:noFill/>
          </a:ln>
        </p:spPr>
      </p:pic>
      <p:pic>
        <p:nvPicPr>
          <p:cNvPr id="467" name="Picture 6" descr=""/>
          <p:cNvPicPr/>
          <p:nvPr/>
        </p:nvPicPr>
        <p:blipFill>
          <a:blip r:embed="rId3"/>
          <a:srcRect l="19093" t="24435" r="22716" b="32122"/>
          <a:stretch/>
        </p:blipFill>
        <p:spPr>
          <a:xfrm>
            <a:off x="355320" y="1287360"/>
            <a:ext cx="4873680" cy="4380480"/>
          </a:xfrm>
          <a:prstGeom prst="rect">
            <a:avLst/>
          </a:prstGeom>
          <a:ln>
            <a:noFill/>
          </a:ln>
        </p:spPr>
      </p:pic>
      <p:sp>
        <p:nvSpPr>
          <p:cNvPr id="468" name="CustomShape 3"/>
          <p:cNvSpPr/>
          <p:nvPr/>
        </p:nvSpPr>
        <p:spPr>
          <a:xfrm>
            <a:off x="3701160" y="4686840"/>
            <a:ext cx="114372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CustomShape 4"/>
          <p:cNvSpPr/>
          <p:nvPr/>
        </p:nvSpPr>
        <p:spPr>
          <a:xfrm>
            <a:off x="5707080" y="4686840"/>
            <a:ext cx="138744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Gateway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7970040" y="4686840"/>
            <a:ext cx="16020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SensorTag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1" name="CustomShape 6"/>
          <p:cNvSpPr/>
          <p:nvPr/>
        </p:nvSpPr>
        <p:spPr>
          <a:xfrm>
            <a:off x="504000" y="4890600"/>
            <a:ext cx="90680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2" name="Picture 15" descr=""/>
          <p:cNvPicPr/>
          <p:nvPr/>
        </p:nvPicPr>
        <p:blipFill>
          <a:blip r:embed="rId4"/>
          <a:srcRect l="11510" t="19948" r="0" b="28199"/>
          <a:stretch/>
        </p:blipFill>
        <p:spPr>
          <a:xfrm>
            <a:off x="744480" y="1577880"/>
            <a:ext cx="4293000" cy="2397240"/>
          </a:xfrm>
          <a:prstGeom prst="rect">
            <a:avLst/>
          </a:prstGeom>
          <a:ln>
            <a:noFill/>
          </a:ln>
        </p:spPr>
      </p:pic>
      <p:pic>
        <p:nvPicPr>
          <p:cNvPr id="473" name="Picture 14" descr=""/>
          <p:cNvPicPr/>
          <p:nvPr/>
        </p:nvPicPr>
        <p:blipFill>
          <a:blip r:embed="rId5"/>
          <a:stretch/>
        </p:blipFill>
        <p:spPr>
          <a:xfrm rot="19081200">
            <a:off x="5342040" y="579960"/>
            <a:ext cx="1809720" cy="1001160"/>
          </a:xfrm>
          <a:prstGeom prst="rect">
            <a:avLst/>
          </a:prstGeom>
          <a:ln>
            <a:noFill/>
          </a:ln>
        </p:spPr>
      </p:pic>
      <p:sp>
        <p:nvSpPr>
          <p:cNvPr id="474" name="CustomShape 7"/>
          <p:cNvSpPr/>
          <p:nvPr/>
        </p:nvSpPr>
        <p:spPr>
          <a:xfrm>
            <a:off x="504000" y="348120"/>
            <a:ext cx="789912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The User Experience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5" name="CustomShape 8"/>
          <p:cNvSpPr/>
          <p:nvPr/>
        </p:nvSpPr>
        <p:spPr>
          <a:xfrm>
            <a:off x="504000" y="853200"/>
            <a:ext cx="90680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Step 2 – Connect with button push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476" name="Picture 14" descr=""/>
          <p:cNvPicPr/>
          <p:nvPr/>
        </p:nvPicPr>
        <p:blipFill>
          <a:blip r:embed="rId6"/>
          <a:stretch/>
        </p:blipFill>
        <p:spPr>
          <a:xfrm rot="19081200">
            <a:off x="7498080" y="879840"/>
            <a:ext cx="1809720" cy="10011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504000" y="348120"/>
            <a:ext cx="789912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The User Experience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7275960" y="540288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A78806E-8DEE-428F-A86B-63E47667C4F2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79" name="Line 3"/>
          <p:cNvSpPr/>
          <p:nvPr/>
        </p:nvSpPr>
        <p:spPr>
          <a:xfrm>
            <a:off x="4259880" y="2897640"/>
            <a:ext cx="1172160" cy="360"/>
          </a:xfrm>
          <a:prstGeom prst="line">
            <a:avLst/>
          </a:prstGeom>
          <a:ln w="235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0" name="Picture 30" descr=""/>
          <p:cNvPicPr/>
          <p:nvPr/>
        </p:nvPicPr>
        <p:blipFill>
          <a:blip r:embed="rId1"/>
          <a:stretch/>
        </p:blipFill>
        <p:spPr>
          <a:xfrm>
            <a:off x="7836480" y="2190960"/>
            <a:ext cx="1640880" cy="1575360"/>
          </a:xfrm>
          <a:prstGeom prst="rect">
            <a:avLst/>
          </a:prstGeom>
          <a:ln>
            <a:noFill/>
          </a:ln>
        </p:spPr>
      </p:pic>
      <p:pic>
        <p:nvPicPr>
          <p:cNvPr id="481" name="Picture 8" descr=""/>
          <p:cNvPicPr/>
          <p:nvPr/>
        </p:nvPicPr>
        <p:blipFill>
          <a:blip r:embed="rId2"/>
          <a:stretch/>
        </p:blipFill>
        <p:spPr>
          <a:xfrm rot="5400000">
            <a:off x="4769640" y="1617120"/>
            <a:ext cx="3001680" cy="2250720"/>
          </a:xfrm>
          <a:prstGeom prst="rect">
            <a:avLst/>
          </a:prstGeom>
          <a:ln>
            <a:noFill/>
          </a:ln>
        </p:spPr>
      </p:pic>
      <p:pic>
        <p:nvPicPr>
          <p:cNvPr id="482" name="Picture 6" descr=""/>
          <p:cNvPicPr/>
          <p:nvPr/>
        </p:nvPicPr>
        <p:blipFill>
          <a:blip r:embed="rId3"/>
          <a:srcRect l="19093" t="24435" r="22716" b="32122"/>
          <a:stretch/>
        </p:blipFill>
        <p:spPr>
          <a:xfrm>
            <a:off x="355320" y="1287360"/>
            <a:ext cx="4873680" cy="4380480"/>
          </a:xfrm>
          <a:prstGeom prst="rect">
            <a:avLst/>
          </a:prstGeom>
          <a:ln>
            <a:noFill/>
          </a:ln>
        </p:spPr>
      </p:pic>
      <p:sp>
        <p:nvSpPr>
          <p:cNvPr id="483" name="CustomShape 4"/>
          <p:cNvSpPr/>
          <p:nvPr/>
        </p:nvSpPr>
        <p:spPr>
          <a:xfrm>
            <a:off x="3701160" y="4686840"/>
            <a:ext cx="114372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5707080" y="4686840"/>
            <a:ext cx="138744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Gateway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5" name="CustomShape 6"/>
          <p:cNvSpPr/>
          <p:nvPr/>
        </p:nvSpPr>
        <p:spPr>
          <a:xfrm>
            <a:off x="7970040" y="4686840"/>
            <a:ext cx="16020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SensorTag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CustomShape 7"/>
          <p:cNvSpPr/>
          <p:nvPr/>
        </p:nvSpPr>
        <p:spPr>
          <a:xfrm>
            <a:off x="504000" y="853200"/>
            <a:ext cx="90680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Step 3 – Live edge data automatically appears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7" name="CustomShape 8"/>
          <p:cNvSpPr/>
          <p:nvPr/>
        </p:nvSpPr>
        <p:spPr>
          <a:xfrm>
            <a:off x="504000" y="4890600"/>
            <a:ext cx="90680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8" name="Picture 3" descr=""/>
          <p:cNvPicPr/>
          <p:nvPr/>
        </p:nvPicPr>
        <p:blipFill>
          <a:blip r:embed="rId4"/>
          <a:srcRect l="10562" t="19021" r="0" b="23581"/>
          <a:stretch/>
        </p:blipFill>
        <p:spPr>
          <a:xfrm>
            <a:off x="680040" y="1577880"/>
            <a:ext cx="4378680" cy="24444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504000" y="348120"/>
            <a:ext cx="789912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The User Experience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7275960" y="540288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880BA8F-A1DC-4778-82DE-A385824E3C2A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91" name="Line 3"/>
          <p:cNvSpPr/>
          <p:nvPr/>
        </p:nvSpPr>
        <p:spPr>
          <a:xfrm>
            <a:off x="4259880" y="2897640"/>
            <a:ext cx="1172160" cy="360"/>
          </a:xfrm>
          <a:prstGeom prst="line">
            <a:avLst/>
          </a:prstGeom>
          <a:ln w="235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92" name="Picture 8" descr=""/>
          <p:cNvPicPr/>
          <p:nvPr/>
        </p:nvPicPr>
        <p:blipFill>
          <a:blip r:embed="rId1">
            <a:alphaModFix amt="50000"/>
          </a:blip>
          <a:stretch/>
        </p:blipFill>
        <p:spPr>
          <a:xfrm rot="5400000">
            <a:off x="4769640" y="1617120"/>
            <a:ext cx="3001680" cy="2250720"/>
          </a:xfrm>
          <a:prstGeom prst="rect">
            <a:avLst/>
          </a:prstGeom>
          <a:ln>
            <a:noFill/>
          </a:ln>
        </p:spPr>
      </p:pic>
      <p:pic>
        <p:nvPicPr>
          <p:cNvPr id="493" name="Picture 6" descr=""/>
          <p:cNvPicPr/>
          <p:nvPr/>
        </p:nvPicPr>
        <p:blipFill>
          <a:blip r:embed="rId2">
            <a:alphaModFix amt="50000"/>
          </a:blip>
          <a:srcRect l="19093" t="24435" r="22716" b="32122"/>
          <a:stretch/>
        </p:blipFill>
        <p:spPr>
          <a:xfrm>
            <a:off x="355320" y="1287360"/>
            <a:ext cx="4873680" cy="4380480"/>
          </a:xfrm>
          <a:prstGeom prst="rect">
            <a:avLst/>
          </a:prstGeom>
          <a:ln>
            <a:noFill/>
          </a:ln>
        </p:spPr>
      </p:pic>
      <p:sp>
        <p:nvSpPr>
          <p:cNvPr id="494" name="CustomShape 4"/>
          <p:cNvSpPr/>
          <p:nvPr/>
        </p:nvSpPr>
        <p:spPr>
          <a:xfrm>
            <a:off x="3701160" y="4686840"/>
            <a:ext cx="114372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5707080" y="4686840"/>
            <a:ext cx="138744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Gateway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CustomShape 6"/>
          <p:cNvSpPr/>
          <p:nvPr/>
        </p:nvSpPr>
        <p:spPr>
          <a:xfrm>
            <a:off x="8079480" y="4598280"/>
            <a:ext cx="16020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SensorTag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7" name="CustomShape 7"/>
          <p:cNvSpPr/>
          <p:nvPr/>
        </p:nvSpPr>
        <p:spPr>
          <a:xfrm>
            <a:off x="504000" y="853200"/>
            <a:ext cx="90680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Same firmware, infinite sensors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8" name="CustomShape 8"/>
          <p:cNvSpPr/>
          <p:nvPr/>
        </p:nvSpPr>
        <p:spPr>
          <a:xfrm>
            <a:off x="504000" y="4890600"/>
            <a:ext cx="90680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9" name="Picture 3" descr=""/>
          <p:cNvPicPr/>
          <p:nvPr/>
        </p:nvPicPr>
        <p:blipFill>
          <a:blip r:embed="rId3">
            <a:alphaModFix amt="50000"/>
          </a:blip>
          <a:srcRect l="10562" t="19021" r="0" b="23581"/>
          <a:stretch/>
        </p:blipFill>
        <p:spPr>
          <a:xfrm>
            <a:off x="680040" y="1577880"/>
            <a:ext cx="4378680" cy="2444040"/>
          </a:xfrm>
          <a:prstGeom prst="rect">
            <a:avLst/>
          </a:prstGeom>
          <a:ln>
            <a:noFill/>
          </a:ln>
        </p:spPr>
      </p:pic>
      <p:pic>
        <p:nvPicPr>
          <p:cNvPr id="500" name="Picture 13" descr=""/>
          <p:cNvPicPr/>
          <p:nvPr/>
        </p:nvPicPr>
        <p:blipFill>
          <a:blip r:embed="rId4">
            <a:alphaModFix amt="50000"/>
          </a:blip>
          <a:srcRect l="21518" t="21956" r="18723" b="23333"/>
          <a:stretch/>
        </p:blipFill>
        <p:spPr>
          <a:xfrm rot="16200000">
            <a:off x="8163360" y="767880"/>
            <a:ext cx="1346400" cy="1643400"/>
          </a:xfrm>
          <a:prstGeom prst="rect">
            <a:avLst/>
          </a:prstGeom>
          <a:ln>
            <a:noFill/>
          </a:ln>
        </p:spPr>
      </p:pic>
      <p:pic>
        <p:nvPicPr>
          <p:cNvPr id="501" name="Picture 14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7985520" y="2950560"/>
            <a:ext cx="1640880" cy="1575360"/>
          </a:xfrm>
          <a:prstGeom prst="rect">
            <a:avLst/>
          </a:prstGeom>
          <a:ln>
            <a:noFill/>
          </a:ln>
        </p:spPr>
      </p:pic>
      <p:sp>
        <p:nvSpPr>
          <p:cNvPr id="502" name="CustomShape 9"/>
          <p:cNvSpPr/>
          <p:nvPr/>
        </p:nvSpPr>
        <p:spPr>
          <a:xfrm flipV="1">
            <a:off x="7174440" y="1366560"/>
            <a:ext cx="759240" cy="73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3" name="CustomShape 10"/>
          <p:cNvSpPr/>
          <p:nvPr/>
        </p:nvSpPr>
        <p:spPr>
          <a:xfrm>
            <a:off x="7204680" y="3039120"/>
            <a:ext cx="728640" cy="60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4" name="CustomShape 11"/>
          <p:cNvSpPr/>
          <p:nvPr/>
        </p:nvSpPr>
        <p:spPr>
          <a:xfrm>
            <a:off x="8079480" y="2304360"/>
            <a:ext cx="160200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BeagleDust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504000" y="348120"/>
            <a:ext cx="7899120" cy="50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83a9"/>
                </a:solidFill>
                <a:latin typeface="Calibri"/>
                <a:ea typeface="ＭＳ Ｐゴシック"/>
              </a:rPr>
              <a:t>User Experience Value Proposition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7221240" y="5254200"/>
            <a:ext cx="235008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24639C9-56E0-4F86-9775-46BC5510D7BD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201240" y="906840"/>
            <a:ext cx="8766000" cy="38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Automatic provisioning for I2C, SPI, GPIO, UART, ADC, and PWM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No cut-and-paste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No device specific code lives my program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Driver maintenance is owned by Linux kernel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No “firmware” development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Everything a developer needs to do sits above the OS in any language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All sensor data is readily accessible in read and write files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Every programming language supported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No language specific libraries 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ec7a08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747678"/>
                </a:solidFill>
                <a:latin typeface="Calibri"/>
                <a:ea typeface="ＭＳ Ｐゴシック"/>
              </a:rPr>
              <a:t>Out of the box support for ecosystem of 500+ mikroElektronika click boards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12949</TotalTime>
  <Application>LibreOffice/6.0.1.1$MacOSX_X86_64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2018-03-01T12:46:43Z</dcterms:created>
  <dc:creator/>
  <dc:description/>
  <dc:language>en-US</dc:language>
  <cp:lastModifiedBy/>
  <dcterms:modified xsi:type="dcterms:W3CDTF">2019-06-04T22:20:13Z</dcterms:modified>
  <cp:revision>138</cp:revision>
  <dc:subject/>
  <dc:title/>
</cp:coreProperties>
</file>